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72" r:id="rId4"/>
    <p:sldId id="257" r:id="rId5"/>
    <p:sldId id="274" r:id="rId6"/>
    <p:sldId id="275" r:id="rId7"/>
    <p:sldId id="276" r:id="rId8"/>
    <p:sldId id="259" r:id="rId9"/>
    <p:sldId id="258" r:id="rId10"/>
    <p:sldId id="277" r:id="rId11"/>
    <p:sldId id="260" r:id="rId12"/>
    <p:sldId id="285" r:id="rId13"/>
    <p:sldId id="267" r:id="rId14"/>
    <p:sldId id="286" r:id="rId15"/>
    <p:sldId id="283" r:id="rId16"/>
    <p:sldId id="287" r:id="rId17"/>
    <p:sldId id="268" r:id="rId18"/>
    <p:sldId id="288" r:id="rId19"/>
    <p:sldId id="266" r:id="rId20"/>
    <p:sldId id="270" r:id="rId21"/>
    <p:sldId id="289" r:id="rId22"/>
    <p:sldId id="271" r:id="rId23"/>
    <p:sldId id="290" r:id="rId24"/>
    <p:sldId id="284" r:id="rId25"/>
    <p:sldId id="291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B55DD-B07A-446B-A795-0496E2A013A0}" v="4" dt="2024-10-31T08:46:12.011"/>
    <p1510:client id="{3E2FA477-E59D-4D47-A939-CB261CFEC459}" v="163" dt="2024-10-30T09:02:35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Armelloni" userId="1bcb1d8ec36d6377" providerId="LiveId" clId="{3E2FA477-E59D-4D47-A939-CB261CFEC459}"/>
    <pc:docChg chg="undo redo custSel addSld delSld modSld sldOrd">
      <pc:chgData name="Enrico Armelloni" userId="1bcb1d8ec36d6377" providerId="LiveId" clId="{3E2FA477-E59D-4D47-A939-CB261CFEC459}" dt="2024-10-30T09:02:35.054" v="2661"/>
      <pc:docMkLst>
        <pc:docMk/>
      </pc:docMkLst>
      <pc:sldChg chg="addSp delSp modSp mod">
        <pc:chgData name="Enrico Armelloni" userId="1bcb1d8ec36d6377" providerId="LiveId" clId="{3E2FA477-E59D-4D47-A939-CB261CFEC459}" dt="2024-10-24T09:56:57.371" v="1102" actId="1076"/>
        <pc:sldMkLst>
          <pc:docMk/>
          <pc:sldMk cId="1794237293" sldId="257"/>
        </pc:sldMkLst>
        <pc:picChg chg="add del mod">
          <ac:chgData name="Enrico Armelloni" userId="1bcb1d8ec36d6377" providerId="LiveId" clId="{3E2FA477-E59D-4D47-A939-CB261CFEC459}" dt="2024-10-24T09:56:53.525" v="1100" actId="478"/>
          <ac:picMkLst>
            <pc:docMk/>
            <pc:sldMk cId="1794237293" sldId="257"/>
            <ac:picMk id="2" creationId="{ED9C4283-EEF3-0812-C22F-F75786E691CE}"/>
          </ac:picMkLst>
        </pc:picChg>
        <pc:picChg chg="add mod">
          <ac:chgData name="Enrico Armelloni" userId="1bcb1d8ec36d6377" providerId="LiveId" clId="{3E2FA477-E59D-4D47-A939-CB261CFEC459}" dt="2024-10-24T09:56:57.371" v="1102" actId="1076"/>
          <ac:picMkLst>
            <pc:docMk/>
            <pc:sldMk cId="1794237293" sldId="257"/>
            <ac:picMk id="4" creationId="{C84E5773-1401-6341-469A-63B09FBB0ACE}"/>
          </ac:picMkLst>
        </pc:picChg>
      </pc:sldChg>
      <pc:sldChg chg="addSp delSp modSp mod">
        <pc:chgData name="Enrico Armelloni" userId="1bcb1d8ec36d6377" providerId="LiveId" clId="{3E2FA477-E59D-4D47-A939-CB261CFEC459}" dt="2024-10-25T10:40:30.082" v="2325" actId="207"/>
        <pc:sldMkLst>
          <pc:docMk/>
          <pc:sldMk cId="3420279274" sldId="258"/>
        </pc:sldMkLst>
        <pc:spChg chg="add mod">
          <ac:chgData name="Enrico Armelloni" userId="1bcb1d8ec36d6377" providerId="LiveId" clId="{3E2FA477-E59D-4D47-A939-CB261CFEC459}" dt="2024-10-24T08:41:05.491" v="402" actId="1076"/>
          <ac:spMkLst>
            <pc:docMk/>
            <pc:sldMk cId="3420279274" sldId="258"/>
            <ac:spMk id="2" creationId="{E845881D-BBB0-2F12-379E-74A0E1836D37}"/>
          </ac:spMkLst>
        </pc:spChg>
        <pc:spChg chg="add mod">
          <ac:chgData name="Enrico Armelloni" userId="1bcb1d8ec36d6377" providerId="LiveId" clId="{3E2FA477-E59D-4D47-A939-CB261CFEC459}" dt="2024-10-24T08:31:27.389" v="52" actId="1076"/>
          <ac:spMkLst>
            <pc:docMk/>
            <pc:sldMk cId="3420279274" sldId="258"/>
            <ac:spMk id="3" creationId="{B4E6FD13-CCCB-73E5-5980-9BAEE9364B80}"/>
          </ac:spMkLst>
        </pc:spChg>
        <pc:spChg chg="add mod">
          <ac:chgData name="Enrico Armelloni" userId="1bcb1d8ec36d6377" providerId="LiveId" clId="{3E2FA477-E59D-4D47-A939-CB261CFEC459}" dt="2024-10-24T08:41:31.670" v="412" actId="1076"/>
          <ac:spMkLst>
            <pc:docMk/>
            <pc:sldMk cId="3420279274" sldId="258"/>
            <ac:spMk id="4" creationId="{B1DEE8C4-88D6-4B3C-DF1E-E75478527009}"/>
          </ac:spMkLst>
        </pc:spChg>
        <pc:spChg chg="add mod">
          <ac:chgData name="Enrico Armelloni" userId="1bcb1d8ec36d6377" providerId="LiveId" clId="{3E2FA477-E59D-4D47-A939-CB261CFEC459}" dt="2024-10-24T08:31:27.389" v="52" actId="1076"/>
          <ac:spMkLst>
            <pc:docMk/>
            <pc:sldMk cId="3420279274" sldId="258"/>
            <ac:spMk id="5" creationId="{A214C510-F800-296B-3770-9C50204FB39E}"/>
          </ac:spMkLst>
        </pc:spChg>
        <pc:spChg chg="add mod">
          <ac:chgData name="Enrico Armelloni" userId="1bcb1d8ec36d6377" providerId="LiveId" clId="{3E2FA477-E59D-4D47-A939-CB261CFEC459}" dt="2024-10-24T08:41:29.804" v="411" actId="1076"/>
          <ac:spMkLst>
            <pc:docMk/>
            <pc:sldMk cId="3420279274" sldId="258"/>
            <ac:spMk id="6" creationId="{270E00A8-ECE5-91AD-B81D-4A0C3500659D}"/>
          </ac:spMkLst>
        </pc:spChg>
        <pc:spChg chg="mod">
          <ac:chgData name="Enrico Armelloni" userId="1bcb1d8ec36d6377" providerId="LiveId" clId="{3E2FA477-E59D-4D47-A939-CB261CFEC459}" dt="2024-10-24T08:29:56.005" v="9" actId="1076"/>
          <ac:spMkLst>
            <pc:docMk/>
            <pc:sldMk cId="3420279274" sldId="258"/>
            <ac:spMk id="7" creationId="{84686A48-F271-FA1A-E76B-AA93245A086B}"/>
          </ac:spMkLst>
        </pc:spChg>
        <pc:spChg chg="mod">
          <ac:chgData name="Enrico Armelloni" userId="1bcb1d8ec36d6377" providerId="LiveId" clId="{3E2FA477-E59D-4D47-A939-CB261CFEC459}" dt="2024-10-24T08:41:10.514" v="404" actId="1076"/>
          <ac:spMkLst>
            <pc:docMk/>
            <pc:sldMk cId="3420279274" sldId="258"/>
            <ac:spMk id="8" creationId="{18C63BAE-6DA5-189F-4061-0F89BBC4015D}"/>
          </ac:spMkLst>
        </pc:spChg>
        <pc:spChg chg="add mod">
          <ac:chgData name="Enrico Armelloni" userId="1bcb1d8ec36d6377" providerId="LiveId" clId="{3E2FA477-E59D-4D47-A939-CB261CFEC459}" dt="2024-10-24T08:41:23.675" v="409" actId="1076"/>
          <ac:spMkLst>
            <pc:docMk/>
            <pc:sldMk cId="3420279274" sldId="258"/>
            <ac:spMk id="9" creationId="{85CC5D11-1219-CBEA-1F22-1186766458DC}"/>
          </ac:spMkLst>
        </pc:spChg>
        <pc:spChg chg="mod">
          <ac:chgData name="Enrico Armelloni" userId="1bcb1d8ec36d6377" providerId="LiveId" clId="{3E2FA477-E59D-4D47-A939-CB261CFEC459}" dt="2024-10-24T08:29:50.527" v="7" actId="1076"/>
          <ac:spMkLst>
            <pc:docMk/>
            <pc:sldMk cId="3420279274" sldId="258"/>
            <ac:spMk id="10" creationId="{C3F6C554-269F-D892-05AF-79DABFB7C694}"/>
          </ac:spMkLst>
        </pc:spChg>
        <pc:spChg chg="mod">
          <ac:chgData name="Enrico Armelloni" userId="1bcb1d8ec36d6377" providerId="LiveId" clId="{3E2FA477-E59D-4D47-A939-CB261CFEC459}" dt="2024-10-24T08:41:12.339" v="405" actId="1076"/>
          <ac:spMkLst>
            <pc:docMk/>
            <pc:sldMk cId="3420279274" sldId="258"/>
            <ac:spMk id="11" creationId="{CC0BA30D-5878-A55D-B843-D13EADE30CF4}"/>
          </ac:spMkLst>
        </pc:spChg>
        <pc:spChg chg="mod">
          <ac:chgData name="Enrico Armelloni" userId="1bcb1d8ec36d6377" providerId="LiveId" clId="{3E2FA477-E59D-4D47-A939-CB261CFEC459}" dt="2024-10-24T08:41:03.971" v="401" actId="1076"/>
          <ac:spMkLst>
            <pc:docMk/>
            <pc:sldMk cId="3420279274" sldId="258"/>
            <ac:spMk id="12" creationId="{D2216D8A-BAD9-D65D-852C-D537B8DC99EA}"/>
          </ac:spMkLst>
        </pc:spChg>
        <pc:spChg chg="mod">
          <ac:chgData name="Enrico Armelloni" userId="1bcb1d8ec36d6377" providerId="LiveId" clId="{3E2FA477-E59D-4D47-A939-CB261CFEC459}" dt="2024-10-24T08:41:17.476" v="407" actId="1076"/>
          <ac:spMkLst>
            <pc:docMk/>
            <pc:sldMk cId="3420279274" sldId="258"/>
            <ac:spMk id="13" creationId="{567D46D5-DBAB-2AB2-1891-870AFD7C8C9C}"/>
          </ac:spMkLst>
        </pc:spChg>
        <pc:spChg chg="mod">
          <ac:chgData name="Enrico Armelloni" userId="1bcb1d8ec36d6377" providerId="LiveId" clId="{3E2FA477-E59D-4D47-A939-CB261CFEC459}" dt="2024-10-24T08:41:15.075" v="406" actId="1076"/>
          <ac:spMkLst>
            <pc:docMk/>
            <pc:sldMk cId="3420279274" sldId="258"/>
            <ac:spMk id="14" creationId="{88EF83ED-F315-F6E4-2C67-9492492AB4E1}"/>
          </ac:spMkLst>
        </pc:spChg>
        <pc:spChg chg="add mod">
          <ac:chgData name="Enrico Armelloni" userId="1bcb1d8ec36d6377" providerId="LiveId" clId="{3E2FA477-E59D-4D47-A939-CB261CFEC459}" dt="2024-10-25T10:40:30.082" v="2325" actId="207"/>
          <ac:spMkLst>
            <pc:docMk/>
            <pc:sldMk cId="3420279274" sldId="258"/>
            <ac:spMk id="15" creationId="{CCA0AE38-2C6F-4BAD-4D65-F4652EA91DAA}"/>
          </ac:spMkLst>
        </pc:spChg>
        <pc:spChg chg="mod">
          <ac:chgData name="Enrico Armelloni" userId="1bcb1d8ec36d6377" providerId="LiveId" clId="{3E2FA477-E59D-4D47-A939-CB261CFEC459}" dt="2024-10-24T08:41:33.118" v="413" actId="1076"/>
          <ac:spMkLst>
            <pc:docMk/>
            <pc:sldMk cId="3420279274" sldId="258"/>
            <ac:spMk id="16" creationId="{B7870538-E303-2090-783E-E2FD511EB38B}"/>
          </ac:spMkLst>
        </pc:spChg>
        <pc:spChg chg="del mod">
          <ac:chgData name="Enrico Armelloni" userId="1bcb1d8ec36d6377" providerId="LiveId" clId="{3E2FA477-E59D-4D47-A939-CB261CFEC459}" dt="2024-10-24T08:34:06.942" v="169" actId="478"/>
          <ac:spMkLst>
            <pc:docMk/>
            <pc:sldMk cId="3420279274" sldId="258"/>
            <ac:spMk id="17" creationId="{3B56556A-0B72-0944-F2A1-DE50A57B74DE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17" creationId="{533E704E-E507-5F5E-957A-A85012A5017C}"/>
          </ac:spMkLst>
        </pc:spChg>
        <pc:spChg chg="mod">
          <ac:chgData name="Enrico Armelloni" userId="1bcb1d8ec36d6377" providerId="LiveId" clId="{3E2FA477-E59D-4D47-A939-CB261CFEC459}" dt="2024-10-24T08:41:27.876" v="410" actId="1076"/>
          <ac:spMkLst>
            <pc:docMk/>
            <pc:sldMk cId="3420279274" sldId="258"/>
            <ac:spMk id="18" creationId="{6B303CF1-5D3B-DAA0-A050-DCCFEC999381}"/>
          </ac:spMkLst>
        </pc:spChg>
        <pc:spChg chg="del mod">
          <ac:chgData name="Enrico Armelloni" userId="1bcb1d8ec36d6377" providerId="LiveId" clId="{3E2FA477-E59D-4D47-A939-CB261CFEC459}" dt="2024-10-24T08:34:07.634" v="170" actId="478"/>
          <ac:spMkLst>
            <pc:docMk/>
            <pc:sldMk cId="3420279274" sldId="258"/>
            <ac:spMk id="19" creationId="{B0155A88-7CE7-B0BE-60A7-381709DA2D7C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19" creationId="{EA8DFCCF-E15F-A7AA-F2E0-EE038C346C28}"/>
          </ac:spMkLst>
        </pc:spChg>
        <pc:spChg chg="mod">
          <ac:chgData name="Enrico Armelloni" userId="1bcb1d8ec36d6377" providerId="LiveId" clId="{3E2FA477-E59D-4D47-A939-CB261CFEC459}" dt="2024-10-24T08:41:02.059" v="400" actId="1076"/>
          <ac:spMkLst>
            <pc:docMk/>
            <pc:sldMk cId="3420279274" sldId="258"/>
            <ac:spMk id="20" creationId="{65A82905-6BB3-D16E-4C92-70B4C8B3922F}"/>
          </ac:spMkLst>
        </pc:spChg>
        <pc:spChg chg="mod">
          <ac:chgData name="Enrico Armelloni" userId="1bcb1d8ec36d6377" providerId="LiveId" clId="{3E2FA477-E59D-4D47-A939-CB261CFEC459}" dt="2024-10-24T08:40:58.299" v="399" actId="14100"/>
          <ac:spMkLst>
            <pc:docMk/>
            <pc:sldMk cId="3420279274" sldId="258"/>
            <ac:spMk id="21" creationId="{DAD0A021-37AF-FC64-C284-3372CE1F689F}"/>
          </ac:spMkLst>
        </pc:spChg>
        <pc:spChg chg="mod">
          <ac:chgData name="Enrico Armelloni" userId="1bcb1d8ec36d6377" providerId="LiveId" clId="{3E2FA477-E59D-4D47-A939-CB261CFEC459}" dt="2024-10-25T10:40:04.317" v="2323" actId="207"/>
          <ac:spMkLst>
            <pc:docMk/>
            <pc:sldMk cId="3420279274" sldId="258"/>
            <ac:spMk id="22" creationId="{C95F6620-4996-3810-8843-BBFF14D26EC8}"/>
          </ac:spMkLst>
        </pc:spChg>
        <pc:spChg chg="mod">
          <ac:chgData name="Enrico Armelloni" userId="1bcb1d8ec36d6377" providerId="LiveId" clId="{3E2FA477-E59D-4D47-A939-CB261CFEC459}" dt="2024-10-25T10:38:34.329" v="2305" actId="14100"/>
          <ac:spMkLst>
            <pc:docMk/>
            <pc:sldMk cId="3420279274" sldId="258"/>
            <ac:spMk id="23" creationId="{14F06FDB-E1AC-9D25-CD1F-7D798775658D}"/>
          </ac:spMkLst>
        </pc:spChg>
        <pc:spChg chg="mod">
          <ac:chgData name="Enrico Armelloni" userId="1bcb1d8ec36d6377" providerId="LiveId" clId="{3E2FA477-E59D-4D47-A939-CB261CFEC459}" dt="2024-10-25T10:38:37.558" v="2309" actId="20577"/>
          <ac:spMkLst>
            <pc:docMk/>
            <pc:sldMk cId="3420279274" sldId="258"/>
            <ac:spMk id="24" creationId="{A1744B47-073F-C84B-7028-34D8C46E6F5B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25" creationId="{CDFD514B-ABF3-0CD7-99FA-12758C48926D}"/>
          </ac:spMkLst>
        </pc:spChg>
        <pc:spChg chg="del">
          <ac:chgData name="Enrico Armelloni" userId="1bcb1d8ec36d6377" providerId="LiveId" clId="{3E2FA477-E59D-4D47-A939-CB261CFEC459}" dt="2024-10-24T08:29:28.749" v="0" actId="478"/>
          <ac:spMkLst>
            <pc:docMk/>
            <pc:sldMk cId="3420279274" sldId="258"/>
            <ac:spMk id="26" creationId="{A0FA1825-4DC6-DA51-A634-265246A3632A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26" creationId="{FB54371A-3527-EC39-FAF2-0AB2E2EE3423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27" creationId="{04E28B95-B92D-8E8D-5E18-135787F35136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28" creationId="{7791D829-4CD4-6903-0AE8-529FE74190B3}"/>
          </ac:spMkLst>
        </pc:spChg>
        <pc:spChg chg="add mod">
          <ac:chgData name="Enrico Armelloni" userId="1bcb1d8ec36d6377" providerId="LiveId" clId="{3E2FA477-E59D-4D47-A939-CB261CFEC459}" dt="2024-10-24T08:34:42.828" v="177"/>
          <ac:spMkLst>
            <pc:docMk/>
            <pc:sldMk cId="3420279274" sldId="258"/>
            <ac:spMk id="28" creationId="{79A62F1D-0142-B008-EBC7-9623AB786364}"/>
          </ac:spMkLst>
        </pc:spChg>
        <pc:spChg chg="add mod">
          <ac:chgData name="Enrico Armelloni" userId="1bcb1d8ec36d6377" providerId="LiveId" clId="{3E2FA477-E59D-4D47-A939-CB261CFEC459}" dt="2024-10-24T08:34:42.828" v="177"/>
          <ac:spMkLst>
            <pc:docMk/>
            <pc:sldMk cId="3420279274" sldId="258"/>
            <ac:spMk id="29" creationId="{2142AFC0-BB62-2254-3B0B-10B5D3D0036D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29" creationId="{A440E495-EB25-6ABE-C7A6-D4C1372B8F67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0" creationId="{8C494A65-0738-4151-1160-C7550BC34D93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1" creationId="{88EB791E-9EB7-467F-7C90-BBB25A218EF7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2" creationId="{B78CDA68-1881-EC49-2078-9A4CC431B52C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3" creationId="{E99CB465-9422-EDBC-3B80-776CDC91A42D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4" creationId="{6E5C5936-D0E8-6B5D-A9B8-77E1CD2302B3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5" creationId="{22274C43-681C-3DDF-F719-108B2379709D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6" creationId="{C5A451C1-A850-E742-81E7-80EB7A091A19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7" creationId="{97C2A77C-133B-B40C-112B-E0ADB7ACC691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8" creationId="{6FA80D0D-53C8-D598-1E75-E1DE0C8D2DF4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39" creationId="{820024C3-427E-074E-F72A-3D11D813189A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0" creationId="{8934EAC4-9118-5EFA-C629-051AB442CB14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1" creationId="{70DA3CFD-DF34-5BFA-447F-2FD26573CCE6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2" creationId="{8DD47306-D563-8535-EA13-D52126DC6A3F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3" creationId="{9E69C668-FF94-8985-525A-7176CFD93FAE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4" creationId="{5A634B07-7863-5F24-3ADE-10C93194FDDE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5" creationId="{73B1BB7D-33A5-0804-7FE1-2D0137A302F3}"/>
          </ac:spMkLst>
        </pc:spChg>
        <pc:spChg chg="add mod">
          <ac:chgData name="Enrico Armelloni" userId="1bcb1d8ec36d6377" providerId="LiveId" clId="{3E2FA477-E59D-4D47-A939-CB261CFEC459}" dt="2024-10-25T10:39:57.662" v="2322" actId="1076"/>
          <ac:spMkLst>
            <pc:docMk/>
            <pc:sldMk cId="3420279274" sldId="258"/>
            <ac:spMk id="46" creationId="{723EB497-4AF2-5BBA-4AE1-FC01A82A4434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47" creationId="{B687330E-E6F3-C130-BB5F-628F7927CB32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48" creationId="{20F25CB0-0BA7-74DE-9416-6A96CF40217B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49" creationId="{F48796A0-D376-CC5D-36C2-E6CCCBF461B7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50" creationId="{D2DD3200-55DC-4A25-4EF9-12AEFBA26961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51" creationId="{13B5DC0D-75E3-E0B0-ACBA-FEF03267419A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52" creationId="{8126FD2A-CDD6-7287-B808-951E9077CB11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53" creationId="{ADDDE166-A955-9EEA-12E0-4F2235646129}"/>
          </ac:spMkLst>
        </pc:spChg>
        <pc:spChg chg="add mod">
          <ac:chgData name="Enrico Armelloni" userId="1bcb1d8ec36d6377" providerId="LiveId" clId="{3E2FA477-E59D-4D47-A939-CB261CFEC459}" dt="2024-10-25T10:39:50.458" v="2321" actId="1076"/>
          <ac:spMkLst>
            <pc:docMk/>
            <pc:sldMk cId="3420279274" sldId="258"/>
            <ac:spMk id="54" creationId="{454B0BF8-797E-1B8B-04CE-8B750CB19800}"/>
          </ac:spMkLst>
        </pc:spChg>
      </pc:sldChg>
      <pc:sldChg chg="addSp delSp modSp add mod ord">
        <pc:chgData name="Enrico Armelloni" userId="1bcb1d8ec36d6377" providerId="LiveId" clId="{3E2FA477-E59D-4D47-A939-CB261CFEC459}" dt="2024-10-30T08:57:43.788" v="2633" actId="478"/>
        <pc:sldMkLst>
          <pc:docMk/>
          <pc:sldMk cId="2769222555" sldId="260"/>
        </pc:sldMkLst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2" creationId="{E845881D-BBB0-2F12-379E-74A0E1836D37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3" creationId="{B4E6FD13-CCCB-73E5-5980-9BAEE9364B80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4" creationId="{B1DEE8C4-88D6-4B3C-DF1E-E75478527009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5" creationId="{A214C510-F800-296B-3770-9C50204FB39E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6" creationId="{270E00A8-ECE5-91AD-B81D-4A0C3500659D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7" creationId="{84686A48-F271-FA1A-E76B-AA93245A086B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8" creationId="{18C63BAE-6DA5-189F-4061-0F89BBC4015D}"/>
          </ac:spMkLst>
        </pc:spChg>
        <pc:spChg chg="del">
          <ac:chgData name="Enrico Armelloni" userId="1bcb1d8ec36d6377" providerId="LiveId" clId="{3E2FA477-E59D-4D47-A939-CB261CFEC459}" dt="2024-10-24T08:44:28.843" v="523" actId="478"/>
          <ac:spMkLst>
            <pc:docMk/>
            <pc:sldMk cId="2769222555" sldId="260"/>
            <ac:spMk id="9" creationId="{85CC5D11-1219-CBEA-1F22-1186766458DC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10" creationId="{C3F6C554-269F-D892-05AF-79DABFB7C694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11" creationId="{CC0BA30D-5878-A55D-B843-D13EADE30CF4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12" creationId="{D2216D8A-BAD9-D65D-852C-D537B8DC99EA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13" creationId="{567D46D5-DBAB-2AB2-1891-870AFD7C8C9C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14" creationId="{88EF83ED-F315-F6E4-2C67-9492492AB4E1}"/>
          </ac:spMkLst>
        </pc:spChg>
        <pc:spChg chg="del">
          <ac:chgData name="Enrico Armelloni" userId="1bcb1d8ec36d6377" providerId="LiveId" clId="{3E2FA477-E59D-4D47-A939-CB261CFEC459}" dt="2024-10-24T08:44:15.620" v="516" actId="478"/>
          <ac:spMkLst>
            <pc:docMk/>
            <pc:sldMk cId="2769222555" sldId="260"/>
            <ac:spMk id="15" creationId="{CCA0AE38-2C6F-4BAD-4D65-F4652EA91DAA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16" creationId="{B7870538-E303-2090-783E-E2FD511EB38B}"/>
          </ac:spMkLst>
        </pc:spChg>
        <pc:spChg chg="del">
          <ac:chgData name="Enrico Armelloni" userId="1bcb1d8ec36d6377" providerId="LiveId" clId="{3E2FA477-E59D-4D47-A939-CB261CFEC459}" dt="2024-10-24T08:44:27.744" v="522" actId="478"/>
          <ac:spMkLst>
            <pc:docMk/>
            <pc:sldMk cId="2769222555" sldId="260"/>
            <ac:spMk id="18" creationId="{6B303CF1-5D3B-DAA0-A050-DCCFEC999381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20" creationId="{65A82905-6BB3-D16E-4C92-70B4C8B3922F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21" creationId="{DAD0A021-37AF-FC64-C284-3372CE1F689F}"/>
          </ac:spMkLst>
        </pc:spChg>
        <pc:spChg chg="del">
          <ac:chgData name="Enrico Armelloni" userId="1bcb1d8ec36d6377" providerId="LiveId" clId="{3E2FA477-E59D-4D47-A939-CB261CFEC459}" dt="2024-10-24T08:44:24.396" v="520" actId="478"/>
          <ac:spMkLst>
            <pc:docMk/>
            <pc:sldMk cId="2769222555" sldId="260"/>
            <ac:spMk id="22" creationId="{C95F6620-4996-3810-8843-BBFF14D26EC8}"/>
          </ac:spMkLst>
        </pc:spChg>
        <pc:spChg chg="mod">
          <ac:chgData name="Enrico Armelloni" userId="1bcb1d8ec36d6377" providerId="LiveId" clId="{3E2FA477-E59D-4D47-A939-CB261CFEC459}" dt="2024-10-24T09:51:47.061" v="1008" actId="1076"/>
          <ac:spMkLst>
            <pc:docMk/>
            <pc:sldMk cId="2769222555" sldId="260"/>
            <ac:spMk id="23" creationId="{14F06FDB-E1AC-9D25-CD1F-7D798775658D}"/>
          </ac:spMkLst>
        </pc:spChg>
        <pc:spChg chg="del">
          <ac:chgData name="Enrico Armelloni" userId="1bcb1d8ec36d6377" providerId="LiveId" clId="{3E2FA477-E59D-4D47-A939-CB261CFEC459}" dt="2024-10-24T08:44:25.951" v="521" actId="478"/>
          <ac:spMkLst>
            <pc:docMk/>
            <pc:sldMk cId="2769222555" sldId="260"/>
            <ac:spMk id="24" creationId="{A1744B47-073F-C84B-7028-34D8C46E6F5B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25" creationId="{CDFD514B-ABF3-0CD7-99FA-12758C48926D}"/>
          </ac:spMkLst>
        </pc:spChg>
        <pc:spChg chg="add mod">
          <ac:chgData name="Enrico Armelloni" userId="1bcb1d8ec36d6377" providerId="LiveId" clId="{3E2FA477-E59D-4D47-A939-CB261CFEC459}" dt="2024-10-24T09:52:51.741" v="1045" actId="1076"/>
          <ac:spMkLst>
            <pc:docMk/>
            <pc:sldMk cId="2769222555" sldId="260"/>
            <ac:spMk id="26" creationId="{959CDB05-5173-3401-3048-06894F8311C0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27" creationId="{04E28B95-B92D-8E8D-5E18-135787F35136}"/>
          </ac:spMkLst>
        </pc:spChg>
        <pc:spChg chg="add mod">
          <ac:chgData name="Enrico Armelloni" userId="1bcb1d8ec36d6377" providerId="LiveId" clId="{3E2FA477-E59D-4D47-A939-CB261CFEC459}" dt="2024-10-24T09:52:58.037" v="1050" actId="1076"/>
          <ac:spMkLst>
            <pc:docMk/>
            <pc:sldMk cId="2769222555" sldId="260"/>
            <ac:spMk id="28" creationId="{E8739924-234D-03B4-D4F3-C55BF2431AEB}"/>
          </ac:spMkLst>
        </pc:spChg>
        <pc:spChg chg="add mod">
          <ac:chgData name="Enrico Armelloni" userId="1bcb1d8ec36d6377" providerId="LiveId" clId="{3E2FA477-E59D-4D47-A939-CB261CFEC459}" dt="2024-10-24T09:53:03.813" v="1055" actId="1076"/>
          <ac:spMkLst>
            <pc:docMk/>
            <pc:sldMk cId="2769222555" sldId="260"/>
            <ac:spMk id="29" creationId="{9F864D85-E97B-C693-A5AB-768F9F968331}"/>
          </ac:spMkLst>
        </pc:spChg>
        <pc:spChg chg="del">
          <ac:chgData name="Enrico Armelloni" userId="1bcb1d8ec36d6377" providerId="LiveId" clId="{3E2FA477-E59D-4D47-A939-CB261CFEC459}" dt="2024-10-24T08:44:22.524" v="519" actId="478"/>
          <ac:spMkLst>
            <pc:docMk/>
            <pc:sldMk cId="2769222555" sldId="260"/>
            <ac:spMk id="30" creationId="{8C494A65-0738-4151-1160-C7550BC34D93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1" creationId="{88EB791E-9EB7-467F-7C90-BBB25A218EF7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2" creationId="{B78CDA68-1881-EC49-2078-9A4CC431B52C}"/>
          </ac:spMkLst>
        </pc:spChg>
        <pc:spChg chg="del">
          <ac:chgData name="Enrico Armelloni" userId="1bcb1d8ec36d6377" providerId="LiveId" clId="{3E2FA477-E59D-4D47-A939-CB261CFEC459}" dt="2024-10-24T08:44:22.524" v="519" actId="478"/>
          <ac:spMkLst>
            <pc:docMk/>
            <pc:sldMk cId="2769222555" sldId="260"/>
            <ac:spMk id="33" creationId="{E99CB465-9422-EDBC-3B80-776CDC91A42D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4" creationId="{6E5C5936-D0E8-6B5D-A9B8-77E1CD2302B3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5" creationId="{22274C43-681C-3DDF-F719-108B2379709D}"/>
          </ac:spMkLst>
        </pc:spChg>
        <pc:spChg chg="del">
          <ac:chgData name="Enrico Armelloni" userId="1bcb1d8ec36d6377" providerId="LiveId" clId="{3E2FA477-E59D-4D47-A939-CB261CFEC459}" dt="2024-10-24T08:44:22.524" v="519" actId="478"/>
          <ac:spMkLst>
            <pc:docMk/>
            <pc:sldMk cId="2769222555" sldId="260"/>
            <ac:spMk id="36" creationId="{C5A451C1-A850-E742-81E7-80EB7A091A19}"/>
          </ac:spMkLst>
        </pc:spChg>
        <pc:spChg chg="del">
          <ac:chgData name="Enrico Armelloni" userId="1bcb1d8ec36d6377" providerId="LiveId" clId="{3E2FA477-E59D-4D47-A939-CB261CFEC459}" dt="2024-10-24T08:44:20.217" v="518" actId="478"/>
          <ac:spMkLst>
            <pc:docMk/>
            <pc:sldMk cId="2769222555" sldId="260"/>
            <ac:spMk id="37" creationId="{97C2A77C-133B-B40C-112B-E0ADB7ACC691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8" creationId="{6FA80D0D-53C8-D598-1E75-E1DE0C8D2DF4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39" creationId="{820024C3-427E-074E-F72A-3D11D813189A}"/>
          </ac:spMkLst>
        </pc:spChg>
        <pc:spChg chg="del">
          <ac:chgData name="Enrico Armelloni" userId="1bcb1d8ec36d6377" providerId="LiveId" clId="{3E2FA477-E59D-4D47-A939-CB261CFEC459}" dt="2024-10-24T08:44:22.524" v="519" actId="478"/>
          <ac:spMkLst>
            <pc:docMk/>
            <pc:sldMk cId="2769222555" sldId="260"/>
            <ac:spMk id="40" creationId="{8934EAC4-9118-5EFA-C629-051AB442CB14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1" creationId="{70DA3CFD-DF34-5BFA-447F-2FD26573CCE6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2" creationId="{8DD47306-D563-8535-EA13-D52126DC6A3F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3" creationId="{9E69C668-FF94-8985-525A-7176CFD93FAE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4" creationId="{5A634B07-7863-5F24-3ADE-10C93194FDDE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5" creationId="{73B1BB7D-33A5-0804-7FE1-2D0137A302F3}"/>
          </ac:spMkLst>
        </pc:spChg>
        <pc:spChg chg="del">
          <ac:chgData name="Enrico Armelloni" userId="1bcb1d8ec36d6377" providerId="LiveId" clId="{3E2FA477-E59D-4D47-A939-CB261CFEC459}" dt="2024-10-24T08:44:18.406" v="517" actId="478"/>
          <ac:spMkLst>
            <pc:docMk/>
            <pc:sldMk cId="2769222555" sldId="260"/>
            <ac:spMk id="46" creationId="{723EB497-4AF2-5BBA-4AE1-FC01A82A4434}"/>
          </ac:spMkLst>
        </pc:spChg>
        <pc:spChg chg="add mod">
          <ac:chgData name="Enrico Armelloni" userId="1bcb1d8ec36d6377" providerId="LiveId" clId="{3E2FA477-E59D-4D47-A939-CB261CFEC459}" dt="2024-10-24T09:59:29.031" v="1244" actId="20577"/>
          <ac:spMkLst>
            <pc:docMk/>
            <pc:sldMk cId="2769222555" sldId="260"/>
            <ac:spMk id="75" creationId="{64009C10-3EA0-1FC8-5ED7-E5BA4AD02BEA}"/>
          </ac:spMkLst>
        </pc:spChg>
        <pc:spChg chg="add mod">
          <ac:chgData name="Enrico Armelloni" userId="1bcb1d8ec36d6377" providerId="LiveId" clId="{3E2FA477-E59D-4D47-A939-CB261CFEC459}" dt="2024-10-24T08:58:51.862" v="735" actId="1076"/>
          <ac:spMkLst>
            <pc:docMk/>
            <pc:sldMk cId="2769222555" sldId="260"/>
            <ac:spMk id="76" creationId="{9F7BE2A7-22B0-BE4F-0967-BAACED0C64E1}"/>
          </ac:spMkLst>
        </pc:spChg>
        <pc:spChg chg="add del mod">
          <ac:chgData name="Enrico Armelloni" userId="1bcb1d8ec36d6377" providerId="LiveId" clId="{3E2FA477-E59D-4D47-A939-CB261CFEC459}" dt="2024-10-24T13:20:27.435" v="1823" actId="478"/>
          <ac:spMkLst>
            <pc:docMk/>
            <pc:sldMk cId="2769222555" sldId="260"/>
            <ac:spMk id="78" creationId="{4E7AF6B4-263D-2B56-F61B-FB229A29F42B}"/>
          </ac:spMkLst>
        </pc:spChg>
        <pc:spChg chg="add mod">
          <ac:chgData name="Enrico Armelloni" userId="1bcb1d8ec36d6377" providerId="LiveId" clId="{3E2FA477-E59D-4D47-A939-CB261CFEC459}" dt="2024-10-24T09:53:18.059" v="1060" actId="14100"/>
          <ac:spMkLst>
            <pc:docMk/>
            <pc:sldMk cId="2769222555" sldId="260"/>
            <ac:spMk id="79" creationId="{E5CB43F1-F503-18D4-3AF9-EB8965E25897}"/>
          </ac:spMkLst>
        </pc:spChg>
        <pc:spChg chg="add mod">
          <ac:chgData name="Enrico Armelloni" userId="1bcb1d8ec36d6377" providerId="LiveId" clId="{3E2FA477-E59D-4D47-A939-CB261CFEC459}" dt="2024-10-24T09:53:21.115" v="1061" actId="1076"/>
          <ac:spMkLst>
            <pc:docMk/>
            <pc:sldMk cId="2769222555" sldId="260"/>
            <ac:spMk id="80" creationId="{18EBBA10-5F2B-4B60-CE68-CB18BBBF890A}"/>
          </ac:spMkLst>
        </pc:spChg>
        <pc:spChg chg="add mod">
          <ac:chgData name="Enrico Armelloni" userId="1bcb1d8ec36d6377" providerId="LiveId" clId="{3E2FA477-E59D-4D47-A939-CB261CFEC459}" dt="2024-10-24T09:53:28.171" v="1063" actId="1076"/>
          <ac:spMkLst>
            <pc:docMk/>
            <pc:sldMk cId="2769222555" sldId="260"/>
            <ac:spMk id="82" creationId="{839BB4D2-F218-5097-2AF7-B5E640E202BF}"/>
          </ac:spMkLst>
        </pc:spChg>
        <pc:spChg chg="add mod">
          <ac:chgData name="Enrico Armelloni" userId="1bcb1d8ec36d6377" providerId="LiveId" clId="{3E2FA477-E59D-4D47-A939-CB261CFEC459}" dt="2024-10-24T09:53:45.332" v="1085" actId="20577"/>
          <ac:spMkLst>
            <pc:docMk/>
            <pc:sldMk cId="2769222555" sldId="260"/>
            <ac:spMk id="83" creationId="{6CD81E19-6419-245F-4090-6D751E051291}"/>
          </ac:spMkLst>
        </pc:spChg>
        <pc:spChg chg="add del mod">
          <ac:chgData name="Enrico Armelloni" userId="1bcb1d8ec36d6377" providerId="LiveId" clId="{3E2FA477-E59D-4D47-A939-CB261CFEC459}" dt="2024-10-24T13:21:12.488" v="1830" actId="478"/>
          <ac:spMkLst>
            <pc:docMk/>
            <pc:sldMk cId="2769222555" sldId="260"/>
            <ac:spMk id="93" creationId="{E0D4191E-146E-E528-2C81-DB1AA534458C}"/>
          </ac:spMkLst>
        </pc:spChg>
        <pc:grpChg chg="del mod">
          <ac:chgData name="Enrico Armelloni" userId="1bcb1d8ec36d6377" providerId="LiveId" clId="{3E2FA477-E59D-4D47-A939-CB261CFEC459}" dt="2024-10-30T08:56:52.796" v="2619"/>
          <ac:grpSpMkLst>
            <pc:docMk/>
            <pc:sldMk cId="2769222555" sldId="260"/>
            <ac:grpSpMk id="13" creationId="{95E4F267-A1D3-42A8-174A-07AE5D27F7DF}"/>
          </ac:grpSpMkLst>
        </pc:grpChg>
        <pc:grpChg chg="del mod">
          <ac:chgData name="Enrico Armelloni" userId="1bcb1d8ec36d6377" providerId="LiveId" clId="{3E2FA477-E59D-4D47-A939-CB261CFEC459}" dt="2024-10-30T08:56:55.059" v="2621"/>
          <ac:grpSpMkLst>
            <pc:docMk/>
            <pc:sldMk cId="2769222555" sldId="260"/>
            <ac:grpSpMk id="15" creationId="{60C7245D-48BC-5FF2-BB87-5FB97BD08D75}"/>
          </ac:grpSpMkLst>
        </pc:grpChg>
        <pc:grpChg chg="del mod">
          <ac:chgData name="Enrico Armelloni" userId="1bcb1d8ec36d6377" providerId="LiveId" clId="{3E2FA477-E59D-4D47-A939-CB261CFEC459}" dt="2024-10-30T08:56:58.721" v="2626"/>
          <ac:grpSpMkLst>
            <pc:docMk/>
            <pc:sldMk cId="2769222555" sldId="260"/>
            <ac:grpSpMk id="18" creationId="{8EF5FA16-A4A5-7F66-99D2-C224F6003106}"/>
          </ac:grpSpMkLst>
        </pc:grpChg>
        <pc:grpChg chg="del mod">
          <ac:chgData name="Enrico Armelloni" userId="1bcb1d8ec36d6377" providerId="LiveId" clId="{3E2FA477-E59D-4D47-A939-CB261CFEC459}" dt="2024-10-30T08:57:01.014" v="2630"/>
          <ac:grpSpMkLst>
            <pc:docMk/>
            <pc:sldMk cId="2769222555" sldId="260"/>
            <ac:grpSpMk id="27" creationId="{A1F46A6C-3725-3796-7C8E-D4A67536C893}"/>
          </ac:grpSpMkLst>
        </pc:grpChg>
        <pc:grpChg chg="del mod">
          <ac:chgData name="Enrico Armelloni" userId="1bcb1d8ec36d6377" providerId="LiveId" clId="{3E2FA477-E59D-4D47-A939-CB261CFEC459}" dt="2024-10-30T08:57:08.852" v="2632"/>
          <ac:grpSpMkLst>
            <pc:docMk/>
            <pc:sldMk cId="2769222555" sldId="260"/>
            <ac:grpSpMk id="33" creationId="{86ED48A1-E6ED-8EA3-CACD-E5957010413D}"/>
          </ac:grpSpMkLst>
        </pc:grpChg>
        <pc:grpChg chg="del mod">
          <ac:chgData name="Enrico Armelloni" userId="1bcb1d8ec36d6377" providerId="LiveId" clId="{3E2FA477-E59D-4D47-A939-CB261CFEC459}" dt="2024-10-30T08:57:43.788" v="2633" actId="478"/>
          <ac:grpSpMkLst>
            <pc:docMk/>
            <pc:sldMk cId="2769222555" sldId="260"/>
            <ac:grpSpMk id="35" creationId="{07285E27-E638-DFC5-FAFA-F6BE306F8469}"/>
          </ac:grpSpMkLst>
        </pc:grpChg>
        <pc:picChg chg="add mod">
          <ac:chgData name="Enrico Armelloni" userId="1bcb1d8ec36d6377" providerId="LiveId" clId="{3E2FA477-E59D-4D47-A939-CB261CFEC459}" dt="2024-10-25T13:44:38.742" v="2368" actId="1076"/>
          <ac:picMkLst>
            <pc:docMk/>
            <pc:sldMk cId="2769222555" sldId="260"/>
            <ac:picMk id="4" creationId="{41572B51-43B2-2045-7861-81139614BAE3}"/>
          </ac:picMkLst>
        </pc:picChg>
        <pc:picChg chg="add del mod modCrop">
          <ac:chgData name="Enrico Armelloni" userId="1bcb1d8ec36d6377" providerId="LiveId" clId="{3E2FA477-E59D-4D47-A939-CB261CFEC459}" dt="2024-10-24T08:51:47.244" v="612" actId="478"/>
          <ac:picMkLst>
            <pc:docMk/>
            <pc:sldMk cId="2769222555" sldId="260"/>
            <ac:picMk id="19" creationId="{057E7A7A-62E5-9595-C3F6-0A4F6A7F920F}"/>
          </ac:picMkLst>
        </pc:picChg>
        <pc:picChg chg="add del mod modCrop">
          <ac:chgData name="Enrico Armelloni" userId="1bcb1d8ec36d6377" providerId="LiveId" clId="{3E2FA477-E59D-4D47-A939-CB261CFEC459}" dt="2024-10-24T09:57:01.530" v="1103" actId="478"/>
          <ac:picMkLst>
            <pc:docMk/>
            <pc:sldMk cId="2769222555" sldId="260"/>
            <ac:picMk id="54" creationId="{CCF428FE-DB95-325D-C0A0-92CC781D58F6}"/>
          </ac:picMkLst>
        </pc:picChg>
        <pc:picChg chg="add del mod modCrop">
          <ac:chgData name="Enrico Armelloni" userId="1bcb1d8ec36d6377" providerId="LiveId" clId="{3E2FA477-E59D-4D47-A939-CB261CFEC459}" dt="2024-10-24T13:20:26.481" v="1822" actId="478"/>
          <ac:picMkLst>
            <pc:docMk/>
            <pc:sldMk cId="2769222555" sldId="260"/>
            <ac:picMk id="91" creationId="{0622D3F7-D14B-9169-BFF4-904DF573818C}"/>
          </ac:picMkLst>
        </pc:picChg>
        <pc:picChg chg="add del mod modCrop">
          <ac:chgData name="Enrico Armelloni" userId="1bcb1d8ec36d6377" providerId="LiveId" clId="{3E2FA477-E59D-4D47-A939-CB261CFEC459}" dt="2024-10-24T13:21:13.218" v="1831" actId="478"/>
          <ac:picMkLst>
            <pc:docMk/>
            <pc:sldMk cId="2769222555" sldId="260"/>
            <ac:picMk id="92" creationId="{A4C3937B-C663-5558-2CEE-6A447986AC23}"/>
          </ac:picMkLst>
        </pc:picChg>
        <pc:picChg chg="add del mod">
          <ac:chgData name="Enrico Armelloni" userId="1bcb1d8ec36d6377" providerId="LiveId" clId="{3E2FA477-E59D-4D47-A939-CB261CFEC459}" dt="2024-10-24T13:22:03.125" v="1839" actId="478"/>
          <ac:picMkLst>
            <pc:docMk/>
            <pc:sldMk cId="2769222555" sldId="260"/>
            <ac:picMk id="100" creationId="{B602684D-C1BE-0C8B-6ACA-C83EE2A46FA2}"/>
          </ac:picMkLst>
        </pc:picChg>
        <pc:picChg chg="add mod modCrop">
          <ac:chgData name="Enrico Armelloni" userId="1bcb1d8ec36d6377" providerId="LiveId" clId="{3E2FA477-E59D-4D47-A939-CB261CFEC459}" dt="2024-10-25T13:44:36.668" v="2367" actId="1076"/>
          <ac:picMkLst>
            <pc:docMk/>
            <pc:sldMk cId="2769222555" sldId="260"/>
            <ac:picMk id="101" creationId="{B8D98B44-CE6C-BB21-4BE5-3BDE26714CB6}"/>
          </ac:picMkLst>
        </pc:picChg>
        <pc:picChg chg="add del mod ord">
          <ac:chgData name="Enrico Armelloni" userId="1bcb1d8ec36d6377" providerId="LiveId" clId="{3E2FA477-E59D-4D47-A939-CB261CFEC459}" dt="2024-10-25T13:44:20.228" v="2358" actId="478"/>
          <ac:picMkLst>
            <pc:docMk/>
            <pc:sldMk cId="2769222555" sldId="260"/>
            <ac:picMk id="103" creationId="{256BC56D-84AA-00A2-82DA-3D8B6D6C023E}"/>
          </ac:picMkLst>
        </pc:pic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3" creationId="{B34262FC-0133-98DA-6EF2-253888EE2ED7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5" creationId="{53F198F4-6139-8C19-2F7A-5A7EF3644F7D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6" creationId="{8F421E6C-BA29-B7E8-CEAB-B2A2C6B8A9C2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9" creationId="{9AC5AC83-0157-8CF3-B2DB-053EFBB1142D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14" creationId="{2911B842-F142-454D-FA55-771063F5BA9C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17" creationId="{A2A7CD10-DAC5-FACF-DA2B-CBF3115D7878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19" creationId="{24740A21-FAE4-FE68-DE7E-D084473CF45F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22" creationId="{9FC86CC3-39FB-FEC2-0190-FE208E65D652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24" creationId="{F437884A-A8CE-ABFF-53A8-A9188825067E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25" creationId="{98C19A24-45A3-3C83-A27C-476DB0B9DB2D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30" creationId="{264593E5-E295-D1BA-B495-A11B0440C1CF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31" creationId="{B3F30CC3-E4E8-BCAF-4604-80D884FC257A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32" creationId="{5598C5B4-0353-360A-0FB7-1CE6B2F12B53}"/>
          </ac:inkMkLst>
        </pc:inkChg>
        <pc:inkChg chg="add mod">
          <ac:chgData name="Enrico Armelloni" userId="1bcb1d8ec36d6377" providerId="LiveId" clId="{3E2FA477-E59D-4D47-A939-CB261CFEC459}" dt="2024-10-30T08:57:08.852" v="2632"/>
          <ac:inkMkLst>
            <pc:docMk/>
            <pc:sldMk cId="2769222555" sldId="260"/>
            <ac:inkMk id="34" creationId="{5A547EA1-08DC-26FD-2B84-C850100D73C0}"/>
          </ac:inkMkLst>
        </pc:inkChg>
        <pc:cxnChg chg="add del">
          <ac:chgData name="Enrico Armelloni" userId="1bcb1d8ec36d6377" providerId="LiveId" clId="{3E2FA477-E59D-4D47-A939-CB261CFEC459}" dt="2024-10-24T08:48:56.266" v="598" actId="11529"/>
          <ac:cxnSpMkLst>
            <pc:docMk/>
            <pc:sldMk cId="2769222555" sldId="260"/>
            <ac:cxnSpMk id="48" creationId="{39347E17-F834-FBF8-437B-1D671A901745}"/>
          </ac:cxnSpMkLst>
        </pc:cxnChg>
        <pc:cxnChg chg="add mod">
          <ac:chgData name="Enrico Armelloni" userId="1bcb1d8ec36d6377" providerId="LiveId" clId="{3E2FA477-E59D-4D47-A939-CB261CFEC459}" dt="2024-10-24T09:54:10.573" v="1091" actId="1076"/>
          <ac:cxnSpMkLst>
            <pc:docMk/>
            <pc:sldMk cId="2769222555" sldId="260"/>
            <ac:cxnSpMk id="50" creationId="{B32D09F2-B43E-B708-8879-029D2F7722B9}"/>
          </ac:cxnSpMkLst>
        </pc:cxnChg>
        <pc:cxnChg chg="add mod">
          <ac:chgData name="Enrico Armelloni" userId="1bcb1d8ec36d6377" providerId="LiveId" clId="{3E2FA477-E59D-4D47-A939-CB261CFEC459}" dt="2024-10-24T09:51:47.061" v="1008" actId="1076"/>
          <ac:cxnSpMkLst>
            <pc:docMk/>
            <pc:sldMk cId="2769222555" sldId="260"/>
            <ac:cxnSpMk id="51" creationId="{10D3D7BD-6330-5791-2154-22038E51265C}"/>
          </ac:cxnSpMkLst>
        </pc:cxnChg>
        <pc:cxnChg chg="add mod">
          <ac:chgData name="Enrico Armelloni" userId="1bcb1d8ec36d6377" providerId="LiveId" clId="{3E2FA477-E59D-4D47-A939-CB261CFEC459}" dt="2024-10-24T09:53:08.844" v="1057" actId="14100"/>
          <ac:cxnSpMkLst>
            <pc:docMk/>
            <pc:sldMk cId="2769222555" sldId="260"/>
            <ac:cxnSpMk id="57" creationId="{7FD99E4A-8D0E-F71F-97A2-8220B32CB414}"/>
          </ac:cxnSpMkLst>
        </pc:cxnChg>
        <pc:cxnChg chg="add del mod">
          <ac:chgData name="Enrico Armelloni" userId="1bcb1d8ec36d6377" providerId="LiveId" clId="{3E2FA477-E59D-4D47-A939-CB261CFEC459}" dt="2024-10-24T09:00:03.115" v="776" actId="478"/>
          <ac:cxnSpMkLst>
            <pc:docMk/>
            <pc:sldMk cId="2769222555" sldId="260"/>
            <ac:cxnSpMk id="60" creationId="{515507CD-156F-9030-B4DA-E7F24E381229}"/>
          </ac:cxnSpMkLst>
        </pc:cxnChg>
        <pc:cxnChg chg="add del mod">
          <ac:chgData name="Enrico Armelloni" userId="1bcb1d8ec36d6377" providerId="LiveId" clId="{3E2FA477-E59D-4D47-A939-CB261CFEC459}" dt="2024-10-24T09:00:04.571" v="778" actId="478"/>
          <ac:cxnSpMkLst>
            <pc:docMk/>
            <pc:sldMk cId="2769222555" sldId="260"/>
            <ac:cxnSpMk id="63" creationId="{F5444514-E308-2F32-CCD5-88154130B357}"/>
          </ac:cxnSpMkLst>
        </pc:cxnChg>
        <pc:cxnChg chg="add del mod">
          <ac:chgData name="Enrico Armelloni" userId="1bcb1d8ec36d6377" providerId="LiveId" clId="{3E2FA477-E59D-4D47-A939-CB261CFEC459}" dt="2024-10-24T09:00:03.867" v="777" actId="478"/>
          <ac:cxnSpMkLst>
            <pc:docMk/>
            <pc:sldMk cId="2769222555" sldId="260"/>
            <ac:cxnSpMk id="67" creationId="{5CCABE53-153B-AE77-9847-012B8F0877DE}"/>
          </ac:cxnSpMkLst>
        </pc:cxnChg>
        <pc:cxnChg chg="add mod">
          <ac:chgData name="Enrico Armelloni" userId="1bcb1d8ec36d6377" providerId="LiveId" clId="{3E2FA477-E59D-4D47-A939-CB261CFEC459}" dt="2024-10-25T13:44:44.619" v="2370" actId="14100"/>
          <ac:cxnSpMkLst>
            <pc:docMk/>
            <pc:sldMk cId="2769222555" sldId="260"/>
            <ac:cxnSpMk id="85" creationId="{239C1B0F-D65B-D121-19EF-8C8F8E80069B}"/>
          </ac:cxnSpMkLst>
        </pc:cxnChg>
        <pc:cxnChg chg="add mod">
          <ac:chgData name="Enrico Armelloni" userId="1bcb1d8ec36d6377" providerId="LiveId" clId="{3E2FA477-E59D-4D47-A939-CB261CFEC459}" dt="2024-10-25T13:44:46.974" v="2371" actId="14100"/>
          <ac:cxnSpMkLst>
            <pc:docMk/>
            <pc:sldMk cId="2769222555" sldId="260"/>
            <ac:cxnSpMk id="89" creationId="{2D085AA4-F3B6-48E3-9D08-2F9909FC8D1A}"/>
          </ac:cxnSpMkLst>
        </pc:cxnChg>
        <pc:cxnChg chg="add mod">
          <ac:chgData name="Enrico Armelloni" userId="1bcb1d8ec36d6377" providerId="LiveId" clId="{3E2FA477-E59D-4D47-A939-CB261CFEC459}" dt="2024-10-25T13:44:42.169" v="2369" actId="14100"/>
          <ac:cxnSpMkLst>
            <pc:docMk/>
            <pc:sldMk cId="2769222555" sldId="260"/>
            <ac:cxnSpMk id="96" creationId="{2C79D652-DB9A-2B55-2C0B-C860CFE60E67}"/>
          </ac:cxnSpMkLst>
        </pc:cxnChg>
      </pc:sldChg>
      <pc:sldChg chg="addSp delSp modSp add del mod">
        <pc:chgData name="Enrico Armelloni" userId="1bcb1d8ec36d6377" providerId="LiveId" clId="{3E2FA477-E59D-4D47-A939-CB261CFEC459}" dt="2024-10-24T10:02:51.923" v="1315" actId="47"/>
        <pc:sldMkLst>
          <pc:docMk/>
          <pc:sldMk cId="623472644" sldId="261"/>
        </pc:sldMkLst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2" creationId="{E845881D-BBB0-2F12-379E-74A0E1836D37}"/>
          </ac:spMkLst>
        </pc:spChg>
        <pc:spChg chg="add del mod">
          <ac:chgData name="Enrico Armelloni" userId="1bcb1d8ec36d6377" providerId="LiveId" clId="{3E2FA477-E59D-4D47-A939-CB261CFEC459}" dt="2024-10-24T08:57:10.439" v="716" actId="478"/>
          <ac:spMkLst>
            <pc:docMk/>
            <pc:sldMk cId="623472644" sldId="261"/>
            <ac:spMk id="3" creationId="{A804141C-1EB4-7AAC-2E9B-6EF7EC63CEFC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4" creationId="{CB829DCC-A9A3-C2F3-4D67-AAA0F71C1342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5" creationId="{610C8509-B506-3192-D454-A184269BCFA9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6" creationId="{4E44AA7F-D186-DFEE-1714-6BD4AB09451A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7" creationId="{84686A48-F271-FA1A-E76B-AA93245A086B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8" creationId="{18C63BAE-6DA5-189F-4061-0F89BBC4015D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9" creationId="{21DF8941-C3EC-B453-EDEC-C067A538F6F1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10" creationId="{C3F6C554-269F-D892-05AF-79DABFB7C694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11" creationId="{CC0BA30D-5878-A55D-B843-D13EADE30CF4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12" creationId="{D2216D8A-BAD9-D65D-852C-D537B8DC99EA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3" creationId="{89AF2307-1985-5E5D-638D-242281B1EC64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4" creationId="{F31C38EF-7F72-54EF-4743-042A72B40D9B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5" creationId="{A06ECB1A-1777-F8B7-F200-25323BE9FFAE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16" creationId="{B7870538-E303-2090-783E-E2FD511EB38B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7" creationId="{02FB7AB0-C220-ED0F-4193-50CD11DF4D20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8" creationId="{D30077BA-00C2-BB43-04C8-CAC69A71AAD2}"/>
          </ac:spMkLst>
        </pc:spChg>
        <pc:spChg chg="add mod">
          <ac:chgData name="Enrico Armelloni" userId="1bcb1d8ec36d6377" providerId="LiveId" clId="{3E2FA477-E59D-4D47-A939-CB261CFEC459}" dt="2024-10-24T08:57:42.730" v="724" actId="1076"/>
          <ac:spMkLst>
            <pc:docMk/>
            <pc:sldMk cId="623472644" sldId="261"/>
            <ac:spMk id="19" creationId="{D5CA3CE5-6EC3-114D-FBF3-CC5344FBF2E6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20" creationId="{65A82905-6BB3-D16E-4C92-70B4C8B3922F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21" creationId="{DAD0A021-37AF-FC64-C284-3372CE1F689F}"/>
          </ac:spMkLst>
        </pc:spChg>
        <pc:spChg chg="add mod">
          <ac:chgData name="Enrico Armelloni" userId="1bcb1d8ec36d6377" providerId="LiveId" clId="{3E2FA477-E59D-4D47-A939-CB261CFEC459}" dt="2024-10-24T08:59:18.510" v="769" actId="1076"/>
          <ac:spMkLst>
            <pc:docMk/>
            <pc:sldMk cId="623472644" sldId="261"/>
            <ac:spMk id="22" creationId="{377A36E6-D9D4-2C43-9C87-6094B13851DF}"/>
          </ac:spMkLst>
        </pc:spChg>
        <pc:spChg chg="del">
          <ac:chgData name="Enrico Armelloni" userId="1bcb1d8ec36d6377" providerId="LiveId" clId="{3E2FA477-E59D-4D47-A939-CB261CFEC459}" dt="2024-10-24T08:57:35.049" v="722" actId="478"/>
          <ac:spMkLst>
            <pc:docMk/>
            <pc:sldMk cId="623472644" sldId="261"/>
            <ac:spMk id="23" creationId="{14F06FDB-E1AC-9D25-CD1F-7D798775658D}"/>
          </ac:spMkLst>
        </pc:spChg>
        <pc:spChg chg="add mod">
          <ac:chgData name="Enrico Armelloni" userId="1bcb1d8ec36d6377" providerId="LiveId" clId="{3E2FA477-E59D-4D47-A939-CB261CFEC459}" dt="2024-10-24T09:49:39.227" v="967" actId="1076"/>
          <ac:spMkLst>
            <pc:docMk/>
            <pc:sldMk cId="623472644" sldId="261"/>
            <ac:spMk id="25" creationId="{38717D37-1530-6D20-4418-38BEF4DF6ADD}"/>
          </ac:spMkLst>
        </pc:spChg>
        <pc:spChg chg="mod">
          <ac:chgData name="Enrico Armelloni" userId="1bcb1d8ec36d6377" providerId="LiveId" clId="{3E2FA477-E59D-4D47-A939-CB261CFEC459}" dt="2024-10-24T08:59:03.738" v="744" actId="1076"/>
          <ac:spMkLst>
            <pc:docMk/>
            <pc:sldMk cId="623472644" sldId="261"/>
            <ac:spMk id="26" creationId="{959CDB05-5173-3401-3048-06894F8311C0}"/>
          </ac:spMkLst>
        </pc:spChg>
        <pc:spChg chg="mod">
          <ac:chgData name="Enrico Armelloni" userId="1bcb1d8ec36d6377" providerId="LiveId" clId="{3E2FA477-E59D-4D47-A939-CB261CFEC459}" dt="2024-10-24T09:00:21.319" v="784" actId="1076"/>
          <ac:spMkLst>
            <pc:docMk/>
            <pc:sldMk cId="623472644" sldId="261"/>
            <ac:spMk id="28" creationId="{E8739924-234D-03B4-D4F3-C55BF2431AEB}"/>
          </ac:spMkLst>
        </pc:spChg>
        <pc:spChg chg="mod">
          <ac:chgData name="Enrico Armelloni" userId="1bcb1d8ec36d6377" providerId="LiveId" clId="{3E2FA477-E59D-4D47-A939-CB261CFEC459}" dt="2024-10-24T09:00:25.298" v="785" actId="1076"/>
          <ac:spMkLst>
            <pc:docMk/>
            <pc:sldMk cId="623472644" sldId="261"/>
            <ac:spMk id="29" creationId="{9F864D85-E97B-C693-A5AB-768F9F968331}"/>
          </ac:spMkLst>
        </pc:spChg>
        <pc:picChg chg="add mod">
          <ac:chgData name="Enrico Armelloni" userId="1bcb1d8ec36d6377" providerId="LiveId" clId="{3E2FA477-E59D-4D47-A939-CB261CFEC459}" dt="2024-10-24T09:49:33.858" v="962" actId="1076"/>
          <ac:picMkLst>
            <pc:docMk/>
            <pc:sldMk cId="623472644" sldId="261"/>
            <ac:picMk id="24" creationId="{185288DB-F680-0991-D21A-264EFC2C098E}"/>
          </ac:picMkLst>
        </pc:picChg>
        <pc:picChg chg="del">
          <ac:chgData name="Enrico Armelloni" userId="1bcb1d8ec36d6377" providerId="LiveId" clId="{3E2FA477-E59D-4D47-A939-CB261CFEC459}" dt="2024-10-24T09:00:11.817" v="779" actId="478"/>
          <ac:picMkLst>
            <pc:docMk/>
            <pc:sldMk cId="623472644" sldId="261"/>
            <ac:picMk id="54" creationId="{CCF428FE-DB95-325D-C0A0-92CC781D58F6}"/>
          </ac:picMkLst>
        </pc:picChg>
        <pc:cxnChg chg="del">
          <ac:chgData name="Enrico Armelloni" userId="1bcb1d8ec36d6377" providerId="LiveId" clId="{3E2FA477-E59D-4D47-A939-CB261CFEC459}" dt="2024-10-24T08:57:35.049" v="722" actId="478"/>
          <ac:cxnSpMkLst>
            <pc:docMk/>
            <pc:sldMk cId="623472644" sldId="261"/>
            <ac:cxnSpMk id="50" creationId="{B32D09F2-B43E-B708-8879-029D2F7722B9}"/>
          </ac:cxnSpMkLst>
        </pc:cxnChg>
        <pc:cxnChg chg="del">
          <ac:chgData name="Enrico Armelloni" userId="1bcb1d8ec36d6377" providerId="LiveId" clId="{3E2FA477-E59D-4D47-A939-CB261CFEC459}" dt="2024-10-24T08:57:35.049" v="722" actId="478"/>
          <ac:cxnSpMkLst>
            <pc:docMk/>
            <pc:sldMk cId="623472644" sldId="261"/>
            <ac:cxnSpMk id="51" creationId="{10D3D7BD-6330-5791-2154-22038E51265C}"/>
          </ac:cxnSpMkLst>
        </pc:cxnChg>
        <pc:cxnChg chg="del ord">
          <ac:chgData name="Enrico Armelloni" userId="1bcb1d8ec36d6377" providerId="LiveId" clId="{3E2FA477-E59D-4D47-A939-CB261CFEC459}" dt="2024-10-24T09:00:26.756" v="786" actId="478"/>
          <ac:cxnSpMkLst>
            <pc:docMk/>
            <pc:sldMk cId="623472644" sldId="261"/>
            <ac:cxnSpMk id="57" creationId="{7FD99E4A-8D0E-F71F-97A2-8220B32CB414}"/>
          </ac:cxnSpMkLst>
        </pc:cxnChg>
        <pc:cxnChg chg="del">
          <ac:chgData name="Enrico Armelloni" userId="1bcb1d8ec36d6377" providerId="LiveId" clId="{3E2FA477-E59D-4D47-A939-CB261CFEC459}" dt="2024-10-24T09:00:15.635" v="782" actId="478"/>
          <ac:cxnSpMkLst>
            <pc:docMk/>
            <pc:sldMk cId="623472644" sldId="261"/>
            <ac:cxnSpMk id="60" creationId="{515507CD-156F-9030-B4DA-E7F24E381229}"/>
          </ac:cxnSpMkLst>
        </pc:cxnChg>
        <pc:cxnChg chg="del mod">
          <ac:chgData name="Enrico Armelloni" userId="1bcb1d8ec36d6377" providerId="LiveId" clId="{3E2FA477-E59D-4D47-A939-CB261CFEC459}" dt="2024-10-24T09:00:17.023" v="783" actId="478"/>
          <ac:cxnSpMkLst>
            <pc:docMk/>
            <pc:sldMk cId="623472644" sldId="261"/>
            <ac:cxnSpMk id="63" creationId="{F5444514-E308-2F32-CCD5-88154130B357}"/>
          </ac:cxnSpMkLst>
        </pc:cxnChg>
        <pc:cxnChg chg="del mod">
          <ac:chgData name="Enrico Armelloni" userId="1bcb1d8ec36d6377" providerId="LiveId" clId="{3E2FA477-E59D-4D47-A939-CB261CFEC459}" dt="2024-10-24T09:00:14.899" v="781" actId="478"/>
          <ac:cxnSpMkLst>
            <pc:docMk/>
            <pc:sldMk cId="623472644" sldId="261"/>
            <ac:cxnSpMk id="67" creationId="{5CCABE53-153B-AE77-9847-012B8F0877DE}"/>
          </ac:cxnSpMkLst>
        </pc:cxnChg>
      </pc:sldChg>
      <pc:sldChg chg="addSp delSp modSp add del mod">
        <pc:chgData name="Enrico Armelloni" userId="1bcb1d8ec36d6377" providerId="LiveId" clId="{3E2FA477-E59D-4D47-A939-CB261CFEC459}" dt="2024-10-24T10:05:45.919" v="1372" actId="47"/>
        <pc:sldMkLst>
          <pc:docMk/>
          <pc:sldMk cId="1722084845" sldId="262"/>
        </pc:sldMkLst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" creationId="{EF63FF2C-A9EC-153B-C6F1-33174E9693A6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" creationId="{AD24045E-9301-E915-D616-9C53DE45FBED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4" creationId="{CB829DCC-A9A3-C2F3-4D67-AAA0F71C1342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5" creationId="{610C8509-B506-3192-D454-A184269BCFA9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6" creationId="{4E44AA7F-D186-DFEE-1714-6BD4AB09451A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7" creationId="{3C908D5C-9C16-EF8B-9A06-96DEAE4B4906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8" creationId="{ACC018CF-EFC5-D186-C962-DD01455F1A4C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9" creationId="{21DF8941-C3EC-B453-EDEC-C067A538F6F1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10" creationId="{1CA78A34-5AE0-D0E5-7834-D30F6E4F25D7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11" creationId="{3E1B8DF2-3AD9-D203-C00A-FD62F7EFECFF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12" creationId="{61AC8547-ACE1-2B23-4343-679293E109C3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3" creationId="{89AF2307-1985-5E5D-638D-242281B1EC64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4" creationId="{F31C38EF-7F72-54EF-4743-042A72B40D9B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5" creationId="{A06ECB1A-1777-F8B7-F200-25323BE9FFAE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16" creationId="{87217577-3EC2-5717-6599-7289DE090735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7" creationId="{02FB7AB0-C220-ED0F-4193-50CD11DF4D20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8" creationId="{D30077BA-00C2-BB43-04C8-CAC69A71AAD2}"/>
          </ac:spMkLst>
        </pc:spChg>
        <pc:spChg chg="del">
          <ac:chgData name="Enrico Armelloni" userId="1bcb1d8ec36d6377" providerId="LiveId" clId="{3E2FA477-E59D-4D47-A939-CB261CFEC459}" dt="2024-10-24T09:01:45.243" v="791" actId="478"/>
          <ac:spMkLst>
            <pc:docMk/>
            <pc:sldMk cId="1722084845" sldId="262"/>
            <ac:spMk id="19" creationId="{D5CA3CE5-6EC3-114D-FBF3-CC5344FBF2E6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0" creationId="{4D3172B6-95ED-A7B1-F3BB-92914274193D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1" creationId="{7290D664-A30B-E7FE-BAD3-0024A199FA05}"/>
          </ac:spMkLst>
        </pc:spChg>
        <pc:spChg chg="mod">
          <ac:chgData name="Enrico Armelloni" userId="1bcb1d8ec36d6377" providerId="LiveId" clId="{3E2FA477-E59D-4D47-A939-CB261CFEC459}" dt="2024-10-24T09:43:55.962" v="851" actId="1076"/>
          <ac:spMkLst>
            <pc:docMk/>
            <pc:sldMk cId="1722084845" sldId="262"/>
            <ac:spMk id="22" creationId="{377A36E6-D9D4-2C43-9C87-6094B13851DF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3" creationId="{AE8FAC29-B52E-A784-D750-B6ACACD05D6F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5" creationId="{2635D608-4692-C1FD-B7BE-4EB7ED276D37}"/>
          </ac:spMkLst>
        </pc:spChg>
        <pc:spChg chg="del">
          <ac:chgData name="Enrico Armelloni" userId="1bcb1d8ec36d6377" providerId="LiveId" clId="{3E2FA477-E59D-4D47-A939-CB261CFEC459}" dt="2024-10-24T09:03:39.238" v="813" actId="478"/>
          <ac:spMkLst>
            <pc:docMk/>
            <pc:sldMk cId="1722084845" sldId="262"/>
            <ac:spMk id="26" creationId="{959CDB05-5173-3401-3048-06894F8311C0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27" creationId="{298E00CC-353C-0E93-C4C5-DF8B2478E678}"/>
          </ac:spMkLst>
        </pc:spChg>
        <pc:spChg chg="mod">
          <ac:chgData name="Enrico Armelloni" userId="1bcb1d8ec36d6377" providerId="LiveId" clId="{3E2FA477-E59D-4D47-A939-CB261CFEC459}" dt="2024-10-24T09:44:13.928" v="853" actId="1076"/>
          <ac:spMkLst>
            <pc:docMk/>
            <pc:sldMk cId="1722084845" sldId="262"/>
            <ac:spMk id="28" creationId="{E8739924-234D-03B4-D4F3-C55BF2431AEB}"/>
          </ac:spMkLst>
        </pc:spChg>
        <pc:spChg chg="mod">
          <ac:chgData name="Enrico Armelloni" userId="1bcb1d8ec36d6377" providerId="LiveId" clId="{3E2FA477-E59D-4D47-A939-CB261CFEC459}" dt="2024-10-24T09:02:26.848" v="804" actId="20577"/>
          <ac:spMkLst>
            <pc:docMk/>
            <pc:sldMk cId="1722084845" sldId="262"/>
            <ac:spMk id="29" creationId="{9F864D85-E97B-C693-A5AB-768F9F968331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0" creationId="{04EC49A5-EC38-0C81-CC2F-BB4AC33D8C87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1" creationId="{DF1306E0-5771-5268-5536-499CFAFD7D80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2" creationId="{E9F59F76-0658-3927-D852-432D1CFE8474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3" creationId="{5F3BF1C0-1BF3-D724-D725-BF6D47F42C9E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4" creationId="{7269D7FF-1EC6-65EB-79CE-8F3B27A7C858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5" creationId="{F6F9E6FB-BF88-A067-D13B-3FA410FBC0FE}"/>
          </ac:spMkLst>
        </pc:spChg>
        <pc:spChg chg="add mod">
          <ac:chgData name="Enrico Armelloni" userId="1bcb1d8ec36d6377" providerId="LiveId" clId="{3E2FA477-E59D-4D47-A939-CB261CFEC459}" dt="2024-10-24T09:01:53.703" v="793" actId="1076"/>
          <ac:spMkLst>
            <pc:docMk/>
            <pc:sldMk cId="1722084845" sldId="262"/>
            <ac:spMk id="36" creationId="{34E32C75-7815-D02A-92DE-56AEADC8B0CB}"/>
          </ac:spMkLst>
        </pc:spChg>
        <pc:spChg chg="add mod">
          <ac:chgData name="Enrico Armelloni" userId="1bcb1d8ec36d6377" providerId="LiveId" clId="{3E2FA477-E59D-4D47-A939-CB261CFEC459}" dt="2024-10-24T09:44:10.016" v="852" actId="1076"/>
          <ac:spMkLst>
            <pc:docMk/>
            <pc:sldMk cId="1722084845" sldId="262"/>
            <ac:spMk id="37" creationId="{4B9C566E-A0BD-166E-801D-44CA071C49C7}"/>
          </ac:spMkLst>
        </pc:spChg>
        <pc:spChg chg="add mod">
          <ac:chgData name="Enrico Armelloni" userId="1bcb1d8ec36d6377" providerId="LiveId" clId="{3E2FA477-E59D-4D47-A939-CB261CFEC459}" dt="2024-10-24T09:51:25.203" v="1006" actId="20577"/>
          <ac:spMkLst>
            <pc:docMk/>
            <pc:sldMk cId="1722084845" sldId="262"/>
            <ac:spMk id="38" creationId="{2DC27D35-1E50-CDAA-4547-D874CB5E5152}"/>
          </ac:spMkLst>
        </pc:spChg>
        <pc:picChg chg="mod">
          <ac:chgData name="Enrico Armelloni" userId="1bcb1d8ec36d6377" providerId="LiveId" clId="{3E2FA477-E59D-4D47-A939-CB261CFEC459}" dt="2024-10-24T09:49:56.754" v="969" actId="1076"/>
          <ac:picMkLst>
            <pc:docMk/>
            <pc:sldMk cId="1722084845" sldId="262"/>
            <ac:picMk id="24" creationId="{185288DB-F680-0991-D21A-264EFC2C098E}"/>
          </ac:picMkLst>
        </pc:picChg>
      </pc:sldChg>
      <pc:sldChg chg="delSp add del mod ord">
        <pc:chgData name="Enrico Armelloni" userId="1bcb1d8ec36d6377" providerId="LiveId" clId="{3E2FA477-E59D-4D47-A939-CB261CFEC459}" dt="2024-10-24T09:01:19.591" v="787" actId="47"/>
        <pc:sldMkLst>
          <pc:docMk/>
          <pc:sldMk cId="2068304574" sldId="262"/>
        </pc:sldMkLst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2" creationId="{E845881D-BBB0-2F12-379E-74A0E1836D37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7" creationId="{84686A48-F271-FA1A-E76B-AA93245A086B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8" creationId="{18C63BAE-6DA5-189F-4061-0F89BBC4015D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10" creationId="{C3F6C554-269F-D892-05AF-79DABFB7C694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11" creationId="{CC0BA30D-5878-A55D-B843-D13EADE30CF4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12" creationId="{D2216D8A-BAD9-D65D-852C-D537B8DC99EA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15" creationId="{CCA0AE38-2C6F-4BAD-4D65-F4652EA91DAA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16" creationId="{B7870538-E303-2090-783E-E2FD511EB38B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20" creationId="{65A82905-6BB3-D16E-4C92-70B4C8B3922F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21" creationId="{DAD0A021-37AF-FC64-C284-3372CE1F689F}"/>
          </ac:spMkLst>
        </pc:spChg>
        <pc:spChg chg="del">
          <ac:chgData name="Enrico Armelloni" userId="1bcb1d8ec36d6377" providerId="LiveId" clId="{3E2FA477-E59D-4D47-A939-CB261CFEC459}" dt="2024-10-24T08:57:26.792" v="721" actId="478"/>
          <ac:spMkLst>
            <pc:docMk/>
            <pc:sldMk cId="2068304574" sldId="262"/>
            <ac:spMk id="23" creationId="{14F06FDB-E1AC-9D25-CD1F-7D798775658D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25" creationId="{CDFD514B-ABF3-0CD7-99FA-12758C48926D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27" creationId="{04E28B95-B92D-8E8D-5E18-135787F35136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0" creationId="{8C494A65-0738-4151-1160-C7550BC34D93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1" creationId="{88EB791E-9EB7-467F-7C90-BBB25A218EF7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2" creationId="{B78CDA68-1881-EC49-2078-9A4CC431B52C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3" creationId="{E99CB465-9422-EDBC-3B80-776CDC91A42D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4" creationId="{6E5C5936-D0E8-6B5D-A9B8-77E1CD2302B3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5" creationId="{22274C43-681C-3DDF-F719-108B2379709D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6" creationId="{C5A451C1-A850-E742-81E7-80EB7A091A19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7" creationId="{97C2A77C-133B-B40C-112B-E0ADB7ACC691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8" creationId="{6FA80D0D-53C8-D598-1E75-E1DE0C8D2DF4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39" creationId="{820024C3-427E-074E-F72A-3D11D813189A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0" creationId="{8934EAC4-9118-5EFA-C629-051AB442CB14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1" creationId="{70DA3CFD-DF34-5BFA-447F-2FD26573CCE6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2" creationId="{8DD47306-D563-8535-EA13-D52126DC6A3F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3" creationId="{9E69C668-FF94-8985-525A-7176CFD93FAE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4" creationId="{5A634B07-7863-5F24-3ADE-10C93194FDDE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5" creationId="{73B1BB7D-33A5-0804-7FE1-2D0137A302F3}"/>
          </ac:spMkLst>
        </pc:spChg>
        <pc:spChg chg="del">
          <ac:chgData name="Enrico Armelloni" userId="1bcb1d8ec36d6377" providerId="LiveId" clId="{3E2FA477-E59D-4D47-A939-CB261CFEC459}" dt="2024-10-24T08:57:23.529" v="720" actId="478"/>
          <ac:spMkLst>
            <pc:docMk/>
            <pc:sldMk cId="2068304574" sldId="262"/>
            <ac:spMk id="46" creationId="{723EB497-4AF2-5BBA-4AE1-FC01A82A4434}"/>
          </ac:spMkLst>
        </pc:spChg>
      </pc:sldChg>
      <pc:sldChg chg="delSp add del mod">
        <pc:chgData name="Enrico Armelloni" userId="1bcb1d8ec36d6377" providerId="LiveId" clId="{3E2FA477-E59D-4D47-A939-CB261CFEC459}" dt="2024-10-24T09:44:18.267" v="854" actId="47"/>
        <pc:sldMkLst>
          <pc:docMk/>
          <pc:sldMk cId="254546082" sldId="263"/>
        </pc:sldMkLst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" creationId="{E845881D-BBB0-2F12-379E-74A0E1836D37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3" creationId="{B4E6FD13-CCCB-73E5-5980-9BAEE9364B80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4" creationId="{B1DEE8C4-88D6-4B3C-DF1E-E75478527009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5" creationId="{A214C510-F800-296B-3770-9C50204FB39E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6" creationId="{270E00A8-ECE5-91AD-B81D-4A0C3500659D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7" creationId="{84686A48-F271-FA1A-E76B-AA93245A086B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8" creationId="{18C63BAE-6DA5-189F-4061-0F89BBC4015D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9" creationId="{85CC5D11-1219-CBEA-1F22-1186766458DC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0" creationId="{C3F6C554-269F-D892-05AF-79DABFB7C694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1" creationId="{CC0BA30D-5878-A55D-B843-D13EADE30CF4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2" creationId="{D2216D8A-BAD9-D65D-852C-D537B8DC99EA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3" creationId="{567D46D5-DBAB-2AB2-1891-870AFD7C8C9C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4" creationId="{88EF83ED-F315-F6E4-2C67-9492492AB4E1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6" creationId="{B7870538-E303-2090-783E-E2FD511EB38B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18" creationId="{6B303CF1-5D3B-DAA0-A050-DCCFEC999381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0" creationId="{65A82905-6BB3-D16E-4C92-70B4C8B3922F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1" creationId="{DAD0A021-37AF-FC64-C284-3372CE1F689F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2" creationId="{C95F6620-4996-3810-8843-BBFF14D26EC8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3" creationId="{14F06FDB-E1AC-9D25-CD1F-7D798775658D}"/>
          </ac:spMkLst>
        </pc:spChg>
        <pc:spChg chg="del">
          <ac:chgData name="Enrico Armelloni" userId="1bcb1d8ec36d6377" providerId="LiveId" clId="{3E2FA477-E59D-4D47-A939-CB261CFEC459}" dt="2024-10-24T09:01:35.860" v="790" actId="478"/>
          <ac:spMkLst>
            <pc:docMk/>
            <pc:sldMk cId="254546082" sldId="263"/>
            <ac:spMk id="24" creationId="{A1744B47-073F-C84B-7028-34D8C46E6F5B}"/>
          </ac:spMkLst>
        </pc:spChg>
      </pc:sldChg>
      <pc:sldChg chg="addSp delSp modSp add del mod">
        <pc:chgData name="Enrico Armelloni" userId="1bcb1d8ec36d6377" providerId="LiveId" clId="{3E2FA477-E59D-4D47-A939-CB261CFEC459}" dt="2024-10-24T10:21:10.907" v="1509" actId="47"/>
        <pc:sldMkLst>
          <pc:docMk/>
          <pc:sldMk cId="3503790392" sldId="263"/>
        </pc:sldMkLst>
        <pc:spChg chg="add mod">
          <ac:chgData name="Enrico Armelloni" userId="1bcb1d8ec36d6377" providerId="LiveId" clId="{3E2FA477-E59D-4D47-A939-CB261CFEC459}" dt="2024-10-24T09:46:47.698" v="939" actId="1076"/>
          <ac:spMkLst>
            <pc:docMk/>
            <pc:sldMk cId="3503790392" sldId="263"/>
            <ac:spMk id="4" creationId="{D83BFF95-3692-5748-0579-B694BA3D1AAD}"/>
          </ac:spMkLst>
        </pc:spChg>
        <pc:spChg chg="add mod">
          <ac:chgData name="Enrico Armelloni" userId="1bcb1d8ec36d6377" providerId="LiveId" clId="{3E2FA477-E59D-4D47-A939-CB261CFEC459}" dt="2024-10-24T09:46:47.698" v="939" actId="1076"/>
          <ac:spMkLst>
            <pc:docMk/>
            <pc:sldMk cId="3503790392" sldId="263"/>
            <ac:spMk id="5" creationId="{B2922D49-037E-0FB8-D28B-90A9ABB7E51E}"/>
          </ac:spMkLst>
        </pc:spChg>
        <pc:spChg chg="add mod">
          <ac:chgData name="Enrico Armelloni" userId="1bcb1d8ec36d6377" providerId="LiveId" clId="{3E2FA477-E59D-4D47-A939-CB261CFEC459}" dt="2024-10-24T09:46:47.698" v="939" actId="1076"/>
          <ac:spMkLst>
            <pc:docMk/>
            <pc:sldMk cId="3503790392" sldId="263"/>
            <ac:spMk id="6" creationId="{F8CFF2FE-47CB-6909-7221-5B1BD45E69A2}"/>
          </ac:spMkLst>
        </pc:spChg>
        <pc:spChg chg="add mod">
          <ac:chgData name="Enrico Armelloni" userId="1bcb1d8ec36d6377" providerId="LiveId" clId="{3E2FA477-E59D-4D47-A939-CB261CFEC459}" dt="2024-10-24T09:46:47.698" v="939" actId="1076"/>
          <ac:spMkLst>
            <pc:docMk/>
            <pc:sldMk cId="3503790392" sldId="263"/>
            <ac:spMk id="9" creationId="{251CAF89-27E1-1D60-22F6-E49515B4B389}"/>
          </ac:spMkLst>
        </pc:spChg>
        <pc:spChg chg="add mod">
          <ac:chgData name="Enrico Armelloni" userId="1bcb1d8ec36d6377" providerId="LiveId" clId="{3E2FA477-E59D-4D47-A939-CB261CFEC459}" dt="2024-10-24T09:46:43" v="938" actId="1076"/>
          <ac:spMkLst>
            <pc:docMk/>
            <pc:sldMk cId="3503790392" sldId="263"/>
            <ac:spMk id="13" creationId="{E38597FA-8521-FFCF-F13E-3D48410E4D5E}"/>
          </ac:spMkLst>
        </pc:spChg>
        <pc:spChg chg="mod">
          <ac:chgData name="Enrico Armelloni" userId="1bcb1d8ec36d6377" providerId="LiveId" clId="{3E2FA477-E59D-4D47-A939-CB261CFEC459}" dt="2024-10-24T09:45:44.035" v="878" actId="1076"/>
          <ac:spMkLst>
            <pc:docMk/>
            <pc:sldMk cId="3503790392" sldId="263"/>
            <ac:spMk id="28" creationId="{E8739924-234D-03B4-D4F3-C55BF2431AEB}"/>
          </ac:spMkLst>
        </pc:spChg>
        <pc:spChg chg="del">
          <ac:chgData name="Enrico Armelloni" userId="1bcb1d8ec36d6377" providerId="LiveId" clId="{3E2FA477-E59D-4D47-A939-CB261CFEC459}" dt="2024-10-24T09:45:39.649" v="876" actId="478"/>
          <ac:spMkLst>
            <pc:docMk/>
            <pc:sldMk cId="3503790392" sldId="263"/>
            <ac:spMk id="29" creationId="{9F864D85-E97B-C693-A5AB-768F9F968331}"/>
          </ac:spMkLst>
        </pc:spChg>
        <pc:spChg chg="mod">
          <ac:chgData name="Enrico Armelloni" userId="1bcb1d8ec36d6377" providerId="LiveId" clId="{3E2FA477-E59D-4D47-A939-CB261CFEC459}" dt="2024-10-24T09:44:46.879" v="875" actId="20577"/>
          <ac:spMkLst>
            <pc:docMk/>
            <pc:sldMk cId="3503790392" sldId="263"/>
            <ac:spMk id="75" creationId="{64009C10-3EA0-1FC8-5ED7-E5BA4AD02BEA}"/>
          </ac:spMkLst>
        </pc:spChg>
        <pc:cxnChg chg="mod">
          <ac:chgData name="Enrico Armelloni" userId="1bcb1d8ec36d6377" providerId="LiveId" clId="{3E2FA477-E59D-4D47-A939-CB261CFEC459}" dt="2024-10-24T09:45:48.106" v="879" actId="14100"/>
          <ac:cxnSpMkLst>
            <pc:docMk/>
            <pc:sldMk cId="3503790392" sldId="263"/>
            <ac:cxnSpMk id="51" creationId="{10D3D7BD-6330-5791-2154-22038E51265C}"/>
          </ac:cxnSpMkLst>
        </pc:cxnChg>
        <pc:cxnChg chg="del">
          <ac:chgData name="Enrico Armelloni" userId="1bcb1d8ec36d6377" providerId="LiveId" clId="{3E2FA477-E59D-4D47-A939-CB261CFEC459}" dt="2024-10-24T09:45:41.975" v="877" actId="478"/>
          <ac:cxnSpMkLst>
            <pc:docMk/>
            <pc:sldMk cId="3503790392" sldId="263"/>
            <ac:cxnSpMk id="57" creationId="{7FD99E4A-8D0E-F71F-97A2-8220B32CB414}"/>
          </ac:cxnSpMkLst>
        </pc:cxnChg>
      </pc:sldChg>
      <pc:sldChg chg="addSp delSp modSp add del mod">
        <pc:chgData name="Enrico Armelloni" userId="1bcb1d8ec36d6377" providerId="LiveId" clId="{3E2FA477-E59D-4D47-A939-CB261CFEC459}" dt="2024-10-24T10:22:28.674" v="1531" actId="47"/>
        <pc:sldMkLst>
          <pc:docMk/>
          <pc:sldMk cId="4246808938" sldId="264"/>
        </pc:sldMkLst>
        <pc:spChg chg="add mod">
          <ac:chgData name="Enrico Armelloni" userId="1bcb1d8ec36d6377" providerId="LiveId" clId="{3E2FA477-E59D-4D47-A939-CB261CFEC459}" dt="2024-10-24T09:47:08.226" v="941" actId="1076"/>
          <ac:spMkLst>
            <pc:docMk/>
            <pc:sldMk cId="4246808938" sldId="264"/>
            <ac:spMk id="2" creationId="{E0F8BF10-E362-885F-BF2C-E0856512C311}"/>
          </ac:spMkLst>
        </pc:spChg>
        <pc:spChg chg="add mod">
          <ac:chgData name="Enrico Armelloni" userId="1bcb1d8ec36d6377" providerId="LiveId" clId="{3E2FA477-E59D-4D47-A939-CB261CFEC459}" dt="2024-10-24T09:47:08.226" v="941" actId="1076"/>
          <ac:spMkLst>
            <pc:docMk/>
            <pc:sldMk cId="4246808938" sldId="264"/>
            <ac:spMk id="3" creationId="{4969A25F-924D-6BDF-CC2E-F215CB2B4165}"/>
          </ac:spMkLst>
        </pc:spChg>
        <pc:spChg chg="add mod">
          <ac:chgData name="Enrico Armelloni" userId="1bcb1d8ec36d6377" providerId="LiveId" clId="{3E2FA477-E59D-4D47-A939-CB261CFEC459}" dt="2024-10-24T09:47:08.226" v="941" actId="1076"/>
          <ac:spMkLst>
            <pc:docMk/>
            <pc:sldMk cId="4246808938" sldId="264"/>
            <ac:spMk id="7" creationId="{90158702-299F-79D9-9BDF-D29A69D67136}"/>
          </ac:spMkLst>
        </pc:spChg>
        <pc:spChg chg="add mod">
          <ac:chgData name="Enrico Armelloni" userId="1bcb1d8ec36d6377" providerId="LiveId" clId="{3E2FA477-E59D-4D47-A939-CB261CFEC459}" dt="2024-10-24T09:47:08.226" v="941" actId="1076"/>
          <ac:spMkLst>
            <pc:docMk/>
            <pc:sldMk cId="4246808938" sldId="264"/>
            <ac:spMk id="8" creationId="{0D8AA069-B908-6720-31EC-09956705A1ED}"/>
          </ac:spMkLst>
        </pc:spChg>
        <pc:spChg chg="add mod">
          <ac:chgData name="Enrico Armelloni" userId="1bcb1d8ec36d6377" providerId="LiveId" clId="{3E2FA477-E59D-4D47-A939-CB261CFEC459}" dt="2024-10-24T09:47:08.226" v="941" actId="1076"/>
          <ac:spMkLst>
            <pc:docMk/>
            <pc:sldMk cId="4246808938" sldId="264"/>
            <ac:spMk id="10" creationId="{3940CCBD-36B5-9F56-7923-2B47B9FE4E47}"/>
          </ac:spMkLst>
        </pc:spChg>
        <pc:spChg chg="mod">
          <ac:chgData name="Enrico Armelloni" userId="1bcb1d8ec36d6377" providerId="LiveId" clId="{3E2FA477-E59D-4D47-A939-CB261CFEC459}" dt="2024-10-24T09:48:08.115" v="947" actId="1076"/>
          <ac:spMkLst>
            <pc:docMk/>
            <pc:sldMk cId="4246808938" sldId="264"/>
            <ac:spMk id="28" creationId="{E8739924-234D-03B4-D4F3-C55BF2431AEB}"/>
          </ac:spMkLst>
        </pc:spChg>
        <pc:spChg chg="del">
          <ac:chgData name="Enrico Armelloni" userId="1bcb1d8ec36d6377" providerId="LiveId" clId="{3E2FA477-E59D-4D47-A939-CB261CFEC459}" dt="2024-10-24T09:48:03.374" v="946" actId="478"/>
          <ac:spMkLst>
            <pc:docMk/>
            <pc:sldMk cId="4246808938" sldId="264"/>
            <ac:spMk id="29" creationId="{9F864D85-E97B-C693-A5AB-768F9F968331}"/>
          </ac:spMkLst>
        </pc:spChg>
        <pc:spChg chg="mod">
          <ac:chgData name="Enrico Armelloni" userId="1bcb1d8ec36d6377" providerId="LiveId" clId="{3E2FA477-E59D-4D47-A939-CB261CFEC459}" dt="2024-10-24T09:47:21.830" v="945" actId="20577"/>
          <ac:spMkLst>
            <pc:docMk/>
            <pc:sldMk cId="4246808938" sldId="264"/>
            <ac:spMk id="75" creationId="{64009C10-3EA0-1FC8-5ED7-E5BA4AD02BEA}"/>
          </ac:spMkLst>
        </pc:spChg>
      </pc:sldChg>
      <pc:sldChg chg="add del">
        <pc:chgData name="Enrico Armelloni" userId="1bcb1d8ec36d6377" providerId="LiveId" clId="{3E2FA477-E59D-4D47-A939-CB261CFEC459}" dt="2024-10-24T09:48:12.222" v="948" actId="47"/>
        <pc:sldMkLst>
          <pc:docMk/>
          <pc:sldMk cId="2701682521" sldId="265"/>
        </pc:sldMkLst>
      </pc:sldChg>
      <pc:sldChg chg="addSp delSp modSp new mod">
        <pc:chgData name="Enrico Armelloni" userId="1bcb1d8ec36d6377" providerId="LiveId" clId="{3E2FA477-E59D-4D47-A939-CB261CFEC459}" dt="2024-10-24T10:06:23.236" v="1405" actId="20577"/>
        <pc:sldMkLst>
          <pc:docMk/>
          <pc:sldMk cId="3999409372" sldId="266"/>
        </pc:sldMkLst>
        <pc:spChg chg="mod">
          <ac:chgData name="Enrico Armelloni" userId="1bcb1d8ec36d6377" providerId="LiveId" clId="{3E2FA477-E59D-4D47-A939-CB261CFEC459}" dt="2024-10-24T10:06:23.236" v="1405" actId="20577"/>
          <ac:spMkLst>
            <pc:docMk/>
            <pc:sldMk cId="3999409372" sldId="266"/>
            <ac:spMk id="2" creationId="{5B984126-9D7B-259D-65F5-E0D4D3A32411}"/>
          </ac:spMkLst>
        </pc:spChg>
        <pc:picChg chg="add del mod">
          <ac:chgData name="Enrico Armelloni" userId="1bcb1d8ec36d6377" providerId="LiveId" clId="{3E2FA477-E59D-4D47-A939-CB261CFEC459}" dt="2024-10-24T09:51:16.807" v="997" actId="14100"/>
          <ac:picMkLst>
            <pc:docMk/>
            <pc:sldMk cId="3999409372" sldId="266"/>
            <ac:picMk id="4" creationId="{B5983A0E-103E-6484-EFE9-301B87B7C8F8}"/>
          </ac:picMkLst>
        </pc:picChg>
      </pc:sldChg>
      <pc:sldChg chg="addSp delSp modSp add mod ord">
        <pc:chgData name="Enrico Armelloni" userId="1bcb1d8ec36d6377" providerId="LiveId" clId="{3E2FA477-E59D-4D47-A939-CB261CFEC459}" dt="2024-10-25T16:05:53.086" v="2612" actId="166"/>
        <pc:sldMkLst>
          <pc:docMk/>
          <pc:sldMk cId="2447675682" sldId="267"/>
        </pc:sldMkLst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2" creationId="{E845881D-BBB0-2F12-379E-74A0E1836D37}"/>
          </ac:spMkLst>
        </pc:spChg>
        <pc:spChg chg="add mod">
          <ac:chgData name="Enrico Armelloni" userId="1bcb1d8ec36d6377" providerId="LiveId" clId="{3E2FA477-E59D-4D47-A939-CB261CFEC459}" dt="2024-10-25T13:45:20.943" v="2381" actId="207"/>
          <ac:spMkLst>
            <pc:docMk/>
            <pc:sldMk cId="2447675682" sldId="267"/>
            <ac:spMk id="3" creationId="{FCF46787-552F-C338-81DC-69950035B028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4" creationId="{047F82F6-28C6-1539-A886-522538C1CAB3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5" creationId="{E82E0C8C-38CB-F84B-4F73-F43BFC223CED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6" creationId="{43A981CC-3ADD-A2CE-1E2F-FCE2ACBE5035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7" creationId="{84686A48-F271-FA1A-E76B-AA93245A086B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8" creationId="{18C63BAE-6DA5-189F-4061-0F89BBC4015D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9" creationId="{F2BA53CD-8E7D-78CF-D3FE-2D356FCEF893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10" creationId="{C3F6C554-269F-D892-05AF-79DABFB7C694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11" creationId="{CC0BA30D-5878-A55D-B843-D13EADE30CF4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12" creationId="{D2216D8A-BAD9-D65D-852C-D537B8DC99EA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13" creationId="{96F0FDFA-302D-424E-7656-F9036B61CD50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14" creationId="{3EFD9C15-FB24-08E7-26F6-0D0FF6B2AC97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15" creationId="{18405F46-DB43-7AC8-F507-24A8F25F00C1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16" creationId="{B7870538-E303-2090-783E-E2FD511EB38B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17" creationId="{B8DE3F31-DA2B-723C-D388-A79D2BE2FC8C}"/>
          </ac:spMkLst>
        </pc:spChg>
        <pc:spChg chg="add mod">
          <ac:chgData name="Enrico Armelloni" userId="1bcb1d8ec36d6377" providerId="LiveId" clId="{3E2FA477-E59D-4D47-A939-CB261CFEC459}" dt="2024-10-24T10:00:28.320" v="1255" actId="1076"/>
          <ac:spMkLst>
            <pc:docMk/>
            <pc:sldMk cId="2447675682" sldId="267"/>
            <ac:spMk id="18" creationId="{D7D01178-81FC-7BAA-1737-08447D1F69D8}"/>
          </ac:spMkLst>
        </pc:spChg>
        <pc:spChg chg="add mod">
          <ac:chgData name="Enrico Armelloni" userId="1bcb1d8ec36d6377" providerId="LiveId" clId="{3E2FA477-E59D-4D47-A939-CB261CFEC459}" dt="2024-10-24T10:01:22.301" v="1284" actId="1076"/>
          <ac:spMkLst>
            <pc:docMk/>
            <pc:sldMk cId="2447675682" sldId="267"/>
            <ac:spMk id="19" creationId="{0C4210CE-8837-3C37-CB3D-8332E14FB3B7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20" creationId="{65A82905-6BB3-D16E-4C92-70B4C8B3922F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21" creationId="{DAD0A021-37AF-FC64-C284-3372CE1F689F}"/>
          </ac:spMkLst>
        </pc:spChg>
        <pc:spChg chg="add mod">
          <ac:chgData name="Enrico Armelloni" userId="1bcb1d8ec36d6377" providerId="LiveId" clId="{3E2FA477-E59D-4D47-A939-CB261CFEC459}" dt="2024-10-24T10:01:14.511" v="1278" actId="1076"/>
          <ac:spMkLst>
            <pc:docMk/>
            <pc:sldMk cId="2447675682" sldId="267"/>
            <ac:spMk id="22" creationId="{6D930B01-09D7-392B-172C-46586F8CC77B}"/>
          </ac:spMkLst>
        </pc:spChg>
        <pc:spChg chg="del">
          <ac:chgData name="Enrico Armelloni" userId="1bcb1d8ec36d6377" providerId="LiveId" clId="{3E2FA477-E59D-4D47-A939-CB261CFEC459}" dt="2024-10-24T10:00:13.271" v="1253" actId="478"/>
          <ac:spMkLst>
            <pc:docMk/>
            <pc:sldMk cId="2447675682" sldId="267"/>
            <ac:spMk id="23" creationId="{14F06FDB-E1AC-9D25-CD1F-7D798775658D}"/>
          </ac:spMkLst>
        </pc:spChg>
        <pc:spChg chg="add mod">
          <ac:chgData name="Enrico Armelloni" userId="1bcb1d8ec36d6377" providerId="LiveId" clId="{3E2FA477-E59D-4D47-A939-CB261CFEC459}" dt="2024-10-24T10:01:20.703" v="1283" actId="1076"/>
          <ac:spMkLst>
            <pc:docMk/>
            <pc:sldMk cId="2447675682" sldId="267"/>
            <ac:spMk id="24" creationId="{E359E9CF-2BB8-3421-96DD-449593E68631}"/>
          </ac:spMkLst>
        </pc:spChg>
        <pc:spChg chg="add mod">
          <ac:chgData name="Enrico Armelloni" userId="1bcb1d8ec36d6377" providerId="LiveId" clId="{3E2FA477-E59D-4D47-A939-CB261CFEC459}" dt="2024-10-24T10:01:08.580" v="1273" actId="20577"/>
          <ac:spMkLst>
            <pc:docMk/>
            <pc:sldMk cId="2447675682" sldId="267"/>
            <ac:spMk id="25" creationId="{B562E96E-E80E-EBBF-12F3-5CBCB85EC1EC}"/>
          </ac:spMkLst>
        </pc:spChg>
        <pc:spChg chg="del">
          <ac:chgData name="Enrico Armelloni" userId="1bcb1d8ec36d6377" providerId="LiveId" clId="{3E2FA477-E59D-4D47-A939-CB261CFEC459}" dt="2024-10-24T10:00:36.527" v="1256" actId="478"/>
          <ac:spMkLst>
            <pc:docMk/>
            <pc:sldMk cId="2447675682" sldId="267"/>
            <ac:spMk id="26" creationId="{959CDB05-5173-3401-3048-06894F8311C0}"/>
          </ac:spMkLst>
        </pc:spChg>
        <pc:spChg chg="del">
          <ac:chgData name="Enrico Armelloni" userId="1bcb1d8ec36d6377" providerId="LiveId" clId="{3E2FA477-E59D-4D47-A939-CB261CFEC459}" dt="2024-10-24T10:00:36.527" v="1256" actId="478"/>
          <ac:spMkLst>
            <pc:docMk/>
            <pc:sldMk cId="2447675682" sldId="267"/>
            <ac:spMk id="28" creationId="{E8739924-234D-03B4-D4F3-C55BF2431AEB}"/>
          </ac:spMkLst>
        </pc:spChg>
        <pc:spChg chg="del">
          <ac:chgData name="Enrico Armelloni" userId="1bcb1d8ec36d6377" providerId="LiveId" clId="{3E2FA477-E59D-4D47-A939-CB261CFEC459}" dt="2024-10-24T10:00:36.527" v="1256" actId="478"/>
          <ac:spMkLst>
            <pc:docMk/>
            <pc:sldMk cId="2447675682" sldId="267"/>
            <ac:spMk id="29" creationId="{9F864D85-E97B-C693-A5AB-768F9F968331}"/>
          </ac:spMkLst>
        </pc:spChg>
        <pc:spChg chg="del mod">
          <ac:chgData name="Enrico Armelloni" userId="1bcb1d8ec36d6377" providerId="LiveId" clId="{3E2FA477-E59D-4D47-A939-CB261CFEC459}" dt="2024-10-24T13:23:55.425" v="1853" actId="478"/>
          <ac:spMkLst>
            <pc:docMk/>
            <pc:sldMk cId="2447675682" sldId="267"/>
            <ac:spMk id="78" creationId="{4E7AF6B4-263D-2B56-F61B-FB229A29F42B}"/>
          </ac:spMkLst>
        </pc:spChg>
        <pc:spChg chg="del">
          <ac:chgData name="Enrico Armelloni" userId="1bcb1d8ec36d6377" providerId="LiveId" clId="{3E2FA477-E59D-4D47-A939-CB261CFEC459}" dt="2024-10-24T13:22:53.889" v="1849" actId="478"/>
          <ac:spMkLst>
            <pc:docMk/>
            <pc:sldMk cId="2447675682" sldId="267"/>
            <ac:spMk id="93" creationId="{E0D4191E-146E-E528-2C81-DB1AA534458C}"/>
          </ac:spMkLst>
        </pc:spChg>
        <pc:picChg chg="add mod">
          <ac:chgData name="Enrico Armelloni" userId="1bcb1d8ec36d6377" providerId="LiveId" clId="{3E2FA477-E59D-4D47-A939-CB261CFEC459}" dt="2024-10-25T13:46:34.583" v="2393" actId="1076"/>
          <ac:picMkLst>
            <pc:docMk/>
            <pc:sldMk cId="2447675682" sldId="267"/>
            <ac:picMk id="7" creationId="{B1C5A87A-7573-32C6-A8B7-3EBEE47C1BC3}"/>
          </ac:picMkLst>
        </pc:picChg>
        <pc:picChg chg="add del mod">
          <ac:chgData name="Enrico Armelloni" userId="1bcb1d8ec36d6377" providerId="LiveId" clId="{3E2FA477-E59D-4D47-A939-CB261CFEC459}" dt="2024-10-24T13:23:56.218" v="1854" actId="478"/>
          <ac:picMkLst>
            <pc:docMk/>
            <pc:sldMk cId="2447675682" sldId="267"/>
            <ac:picMk id="56" creationId="{654C52DF-BB78-2FD9-5E81-87F777B59CE0}"/>
          </ac:picMkLst>
        </pc:picChg>
        <pc:picChg chg="add mod">
          <ac:chgData name="Enrico Armelloni" userId="1bcb1d8ec36d6377" providerId="LiveId" clId="{3E2FA477-E59D-4D47-A939-CB261CFEC459}" dt="2024-10-25T13:46:24.538" v="2390" actId="1076"/>
          <ac:picMkLst>
            <pc:docMk/>
            <pc:sldMk cId="2447675682" sldId="267"/>
            <ac:picMk id="58" creationId="{C3A2EB71-02D5-5EFF-E148-E022FE5FCD0F}"/>
          </ac:picMkLst>
        </pc:picChg>
        <pc:picChg chg="add del mod ord">
          <ac:chgData name="Enrico Armelloni" userId="1bcb1d8ec36d6377" providerId="LiveId" clId="{3E2FA477-E59D-4D47-A939-CB261CFEC459}" dt="2024-10-25T13:46:07.273" v="2382" actId="478"/>
          <ac:picMkLst>
            <pc:docMk/>
            <pc:sldMk cId="2447675682" sldId="267"/>
            <ac:picMk id="60" creationId="{0E58CC85-2D2C-1F80-E858-BED21E253C70}"/>
          </ac:picMkLst>
        </pc:picChg>
        <pc:picChg chg="del">
          <ac:chgData name="Enrico Armelloni" userId="1bcb1d8ec36d6377" providerId="LiveId" clId="{3E2FA477-E59D-4D47-A939-CB261CFEC459}" dt="2024-10-24T13:23:52.377" v="1852" actId="478"/>
          <ac:picMkLst>
            <pc:docMk/>
            <pc:sldMk cId="2447675682" sldId="267"/>
            <ac:picMk id="91" creationId="{0622D3F7-D14B-9169-BFF4-904DF573818C}"/>
          </ac:picMkLst>
        </pc:picChg>
        <pc:picChg chg="del">
          <ac:chgData name="Enrico Armelloni" userId="1bcb1d8ec36d6377" providerId="LiveId" clId="{3E2FA477-E59D-4D47-A939-CB261CFEC459}" dt="2024-10-24T13:22:54.722" v="1850" actId="478"/>
          <ac:picMkLst>
            <pc:docMk/>
            <pc:sldMk cId="2447675682" sldId="267"/>
            <ac:picMk id="92" creationId="{A4C3937B-C663-5558-2CEE-6A447986AC23}"/>
          </ac:picMkLst>
        </pc:picChg>
        <pc:cxnChg chg="add mod">
          <ac:chgData name="Enrico Armelloni" userId="1bcb1d8ec36d6377" providerId="LiveId" clId="{3E2FA477-E59D-4D47-A939-CB261CFEC459}" dt="2024-10-24T10:01:32.872" v="1287" actId="14100"/>
          <ac:cxnSpMkLst>
            <pc:docMk/>
            <pc:sldMk cId="2447675682" sldId="267"/>
            <ac:cxnSpMk id="27" creationId="{14B700A8-7485-6BD6-446A-F60DAF166C4D}"/>
          </ac:cxnSpMkLst>
        </pc:cxnChg>
        <pc:cxnChg chg="add mod">
          <ac:chgData name="Enrico Armelloni" userId="1bcb1d8ec36d6377" providerId="LiveId" clId="{3E2FA477-E59D-4D47-A939-CB261CFEC459}" dt="2024-10-24T10:01:39.039" v="1291" actId="14100"/>
          <ac:cxnSpMkLst>
            <pc:docMk/>
            <pc:sldMk cId="2447675682" sldId="267"/>
            <ac:cxnSpMk id="31" creationId="{0634AB0B-4F37-743B-312A-92E556ED5904}"/>
          </ac:cxnSpMkLst>
        </pc:cxnChg>
        <pc:cxnChg chg="add mod">
          <ac:chgData name="Enrico Armelloni" userId="1bcb1d8ec36d6377" providerId="LiveId" clId="{3E2FA477-E59D-4D47-A939-CB261CFEC459}" dt="2024-10-24T10:01:46.342" v="1295" actId="1076"/>
          <ac:cxnSpMkLst>
            <pc:docMk/>
            <pc:sldMk cId="2447675682" sldId="267"/>
            <ac:cxnSpMk id="34" creationId="{039E4FCB-0350-91C6-136C-EEEB7DE9C1A2}"/>
          </ac:cxnSpMkLst>
        </pc:cxnChg>
        <pc:cxnChg chg="add mod">
          <ac:chgData name="Enrico Armelloni" userId="1bcb1d8ec36d6377" providerId="LiveId" clId="{3E2FA477-E59D-4D47-A939-CB261CFEC459}" dt="2024-10-24T10:01:52.885" v="1299" actId="14100"/>
          <ac:cxnSpMkLst>
            <pc:docMk/>
            <pc:sldMk cId="2447675682" sldId="267"/>
            <ac:cxnSpMk id="36" creationId="{AB079C92-69FE-D581-1174-9FA0AE965470}"/>
          </ac:cxnSpMkLst>
        </pc:cxnChg>
        <pc:cxnChg chg="add mod ord">
          <ac:chgData name="Enrico Armelloni" userId="1bcb1d8ec36d6377" providerId="LiveId" clId="{3E2FA477-E59D-4D47-A939-CB261CFEC459}" dt="2024-10-25T16:05:53.086" v="2612" actId="166"/>
          <ac:cxnSpMkLst>
            <pc:docMk/>
            <pc:sldMk cId="2447675682" sldId="267"/>
            <ac:cxnSpMk id="40" creationId="{7AD0FE61-81A3-1082-6E52-2CE2A01E5B16}"/>
          </ac:cxnSpMkLst>
        </pc:cxnChg>
        <pc:cxnChg chg="add mod">
          <ac:chgData name="Enrico Armelloni" userId="1bcb1d8ec36d6377" providerId="LiveId" clId="{3E2FA477-E59D-4D47-A939-CB261CFEC459}" dt="2024-10-25T13:46:43.840" v="2396" actId="14100"/>
          <ac:cxnSpMkLst>
            <pc:docMk/>
            <pc:sldMk cId="2447675682" sldId="267"/>
            <ac:cxnSpMk id="43" creationId="{EBF1F735-98DF-B091-3ECC-E0A9037D2F7E}"/>
          </ac:cxnSpMkLst>
        </pc:cxnChg>
        <pc:cxnChg chg="add mod">
          <ac:chgData name="Enrico Armelloni" userId="1bcb1d8ec36d6377" providerId="LiveId" clId="{3E2FA477-E59D-4D47-A939-CB261CFEC459}" dt="2024-10-25T13:46:46.271" v="2397" actId="14100"/>
          <ac:cxnSpMkLst>
            <pc:docMk/>
            <pc:sldMk cId="2447675682" sldId="267"/>
            <ac:cxnSpMk id="47" creationId="{75E0805D-B8A5-533A-51C8-7C66692D9064}"/>
          </ac:cxnSpMkLst>
        </pc:cxnChg>
        <pc:cxnChg chg="del">
          <ac:chgData name="Enrico Armelloni" userId="1bcb1d8ec36d6377" providerId="LiveId" clId="{3E2FA477-E59D-4D47-A939-CB261CFEC459}" dt="2024-10-24T10:00:13.271" v="1253" actId="478"/>
          <ac:cxnSpMkLst>
            <pc:docMk/>
            <pc:sldMk cId="2447675682" sldId="267"/>
            <ac:cxnSpMk id="50" creationId="{B32D09F2-B43E-B708-8879-029D2F7722B9}"/>
          </ac:cxnSpMkLst>
        </pc:cxnChg>
        <pc:cxnChg chg="del">
          <ac:chgData name="Enrico Armelloni" userId="1bcb1d8ec36d6377" providerId="LiveId" clId="{3E2FA477-E59D-4D47-A939-CB261CFEC459}" dt="2024-10-24T10:00:13.271" v="1253" actId="478"/>
          <ac:cxnSpMkLst>
            <pc:docMk/>
            <pc:sldMk cId="2447675682" sldId="267"/>
            <ac:cxnSpMk id="51" creationId="{10D3D7BD-6330-5791-2154-22038E51265C}"/>
          </ac:cxnSpMkLst>
        </pc:cxnChg>
        <pc:cxnChg chg="add mod">
          <ac:chgData name="Enrico Armelloni" userId="1bcb1d8ec36d6377" providerId="LiveId" clId="{3E2FA477-E59D-4D47-A939-CB261CFEC459}" dt="2024-10-25T13:46:36.751" v="2394" actId="14100"/>
          <ac:cxnSpMkLst>
            <pc:docMk/>
            <pc:sldMk cId="2447675682" sldId="267"/>
            <ac:cxnSpMk id="52" creationId="{3CD96103-9835-CDEA-F07E-B01A04551C3F}"/>
          </ac:cxnSpMkLst>
        </pc:cxnChg>
        <pc:cxnChg chg="del">
          <ac:chgData name="Enrico Armelloni" userId="1bcb1d8ec36d6377" providerId="LiveId" clId="{3E2FA477-E59D-4D47-A939-CB261CFEC459}" dt="2024-10-24T10:00:39.325" v="1257" actId="478"/>
          <ac:cxnSpMkLst>
            <pc:docMk/>
            <pc:sldMk cId="2447675682" sldId="267"/>
            <ac:cxnSpMk id="57" creationId="{7FD99E4A-8D0E-F71F-97A2-8220B32CB414}"/>
          </ac:cxnSpMkLst>
        </pc:cxnChg>
        <pc:cxnChg chg="del">
          <ac:chgData name="Enrico Armelloni" userId="1bcb1d8ec36d6377" providerId="LiveId" clId="{3E2FA477-E59D-4D47-A939-CB261CFEC459}" dt="2024-10-24T10:00:36.527" v="1256" actId="478"/>
          <ac:cxnSpMkLst>
            <pc:docMk/>
            <pc:sldMk cId="2447675682" sldId="267"/>
            <ac:cxnSpMk id="85" creationId="{239C1B0F-D65B-D121-19EF-8C8F8E80069B}"/>
          </ac:cxnSpMkLst>
        </pc:cxnChg>
        <pc:cxnChg chg="del">
          <ac:chgData name="Enrico Armelloni" userId="1bcb1d8ec36d6377" providerId="LiveId" clId="{3E2FA477-E59D-4D47-A939-CB261CFEC459}" dt="2024-10-24T10:00:36.527" v="1256" actId="478"/>
          <ac:cxnSpMkLst>
            <pc:docMk/>
            <pc:sldMk cId="2447675682" sldId="267"/>
            <ac:cxnSpMk id="89" creationId="{2D085AA4-F3B6-48E3-9D08-2F9909FC8D1A}"/>
          </ac:cxnSpMkLst>
        </pc:cxnChg>
        <pc:cxnChg chg="del mod">
          <ac:chgData name="Enrico Armelloni" userId="1bcb1d8ec36d6377" providerId="LiveId" clId="{3E2FA477-E59D-4D47-A939-CB261CFEC459}" dt="2024-10-24T10:00:36.527" v="1256" actId="478"/>
          <ac:cxnSpMkLst>
            <pc:docMk/>
            <pc:sldMk cId="2447675682" sldId="267"/>
            <ac:cxnSpMk id="96" creationId="{2C79D652-DB9A-2B55-2C0B-C860CFE60E67}"/>
          </ac:cxnSpMkLst>
        </pc:cxnChg>
      </pc:sldChg>
      <pc:sldChg chg="addSp delSp modSp add mod">
        <pc:chgData name="Enrico Armelloni" userId="1bcb1d8ec36d6377" providerId="LiveId" clId="{3E2FA477-E59D-4D47-A939-CB261CFEC459}" dt="2024-10-25T13:52:51.710" v="2432" actId="14100"/>
        <pc:sldMkLst>
          <pc:docMk/>
          <pc:sldMk cId="1041824704" sldId="268"/>
        </pc:sldMkLst>
        <pc:spChg chg="add mod">
          <ac:chgData name="Enrico Armelloni" userId="1bcb1d8ec36d6377" providerId="LiveId" clId="{3E2FA477-E59D-4D47-A939-CB261CFEC459}" dt="2024-10-24T10:05:13.691" v="1356" actId="122"/>
          <ac:spMkLst>
            <pc:docMk/>
            <pc:sldMk cId="1041824704" sldId="268"/>
            <ac:spMk id="2" creationId="{C58B5142-73EF-0306-2630-5962BBD252C6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3" creationId="{FCF46787-552F-C338-81DC-69950035B028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4" creationId="{047F82F6-28C6-1539-A886-522538C1CAB3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5" creationId="{E82E0C8C-38CB-F84B-4F73-F43BFC223CED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6" creationId="{43A981CC-3ADD-A2CE-1E2F-FCE2ACBE5035}"/>
          </ac:spMkLst>
        </pc:spChg>
        <pc:spChg chg="add mod">
          <ac:chgData name="Enrico Armelloni" userId="1bcb1d8ec36d6377" providerId="LiveId" clId="{3E2FA477-E59D-4D47-A939-CB261CFEC459}" dt="2024-10-24T10:05:29.935" v="1363" actId="1076"/>
          <ac:spMkLst>
            <pc:docMk/>
            <pc:sldMk cId="1041824704" sldId="268"/>
            <ac:spMk id="7" creationId="{B0EB9026-9B3D-4793-E6C8-1D91CE6813A9}"/>
          </ac:spMkLst>
        </pc:spChg>
        <pc:spChg chg="add mod">
          <ac:chgData name="Enrico Armelloni" userId="1bcb1d8ec36d6377" providerId="LiveId" clId="{3E2FA477-E59D-4D47-A939-CB261CFEC459}" dt="2024-10-24T10:03:52.005" v="1324" actId="20577"/>
          <ac:spMkLst>
            <pc:docMk/>
            <pc:sldMk cId="1041824704" sldId="268"/>
            <ac:spMk id="8" creationId="{4535768E-C306-0DE0-6C2B-65420B0841A3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9" creationId="{F2BA53CD-8E7D-78CF-D3FE-2D356FCEF893}"/>
          </ac:spMkLst>
        </pc:spChg>
        <pc:spChg chg="add mod">
          <ac:chgData name="Enrico Armelloni" userId="1bcb1d8ec36d6377" providerId="LiveId" clId="{3E2FA477-E59D-4D47-A939-CB261CFEC459}" dt="2024-10-25T13:48:33.225" v="2412" actId="207"/>
          <ac:spMkLst>
            <pc:docMk/>
            <pc:sldMk cId="1041824704" sldId="268"/>
            <ac:spMk id="10" creationId="{EE0EAFE1-6606-D60A-FDD5-32E7F6C20BBE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11" creationId="{890B90E0-96E7-3973-D97C-12D41475A821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12" creationId="{9620C7C3-9222-37C9-4D25-5BE1C5BCD237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13" creationId="{96F0FDFA-302D-424E-7656-F9036B61CD50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14" creationId="{3EFD9C15-FB24-08E7-26F6-0D0FF6B2AC97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15" creationId="{18405F46-DB43-7AC8-F507-24A8F25F00C1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16" creationId="{3363910C-90DC-EE97-B9FA-125AF53B9D2C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17" creationId="{B8DE3F31-DA2B-723C-D388-A79D2BE2FC8C}"/>
          </ac:spMkLst>
        </pc:spChg>
        <pc:spChg chg="del">
          <ac:chgData name="Enrico Armelloni" userId="1bcb1d8ec36d6377" providerId="LiveId" clId="{3E2FA477-E59D-4D47-A939-CB261CFEC459}" dt="2024-10-24T10:03:13.683" v="1317" actId="478"/>
          <ac:spMkLst>
            <pc:docMk/>
            <pc:sldMk cId="1041824704" sldId="268"/>
            <ac:spMk id="18" creationId="{D7D01178-81FC-7BAA-1737-08447D1F69D8}"/>
          </ac:spMkLst>
        </pc:spChg>
        <pc:spChg chg="del">
          <ac:chgData name="Enrico Armelloni" userId="1bcb1d8ec36d6377" providerId="LiveId" clId="{3E2FA477-E59D-4D47-A939-CB261CFEC459}" dt="2024-10-24T10:03:32.724" v="1319" actId="478"/>
          <ac:spMkLst>
            <pc:docMk/>
            <pc:sldMk cId="1041824704" sldId="268"/>
            <ac:spMk id="19" creationId="{0C4210CE-8837-3C37-CB3D-8332E14FB3B7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0" creationId="{419A5D88-912F-B599-CA3D-E3F87A9553F7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1" creationId="{9A46C3F3-985D-D58A-D3D6-3947ADE4269E}"/>
          </ac:spMkLst>
        </pc:spChg>
        <pc:spChg chg="del">
          <ac:chgData name="Enrico Armelloni" userId="1bcb1d8ec36d6377" providerId="LiveId" clId="{3E2FA477-E59D-4D47-A939-CB261CFEC459}" dt="2024-10-24T10:03:29.398" v="1318" actId="478"/>
          <ac:spMkLst>
            <pc:docMk/>
            <pc:sldMk cId="1041824704" sldId="268"/>
            <ac:spMk id="22" creationId="{6D930B01-09D7-392B-172C-46586F8CC77B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3" creationId="{74E2D873-F284-486D-5DFB-13974D318D19}"/>
          </ac:spMkLst>
        </pc:spChg>
        <pc:spChg chg="del">
          <ac:chgData name="Enrico Armelloni" userId="1bcb1d8ec36d6377" providerId="LiveId" clId="{3E2FA477-E59D-4D47-A939-CB261CFEC459}" dt="2024-10-24T10:03:29.398" v="1318" actId="478"/>
          <ac:spMkLst>
            <pc:docMk/>
            <pc:sldMk cId="1041824704" sldId="268"/>
            <ac:spMk id="24" creationId="{E359E9CF-2BB8-3421-96DD-449593E68631}"/>
          </ac:spMkLst>
        </pc:spChg>
        <pc:spChg chg="del">
          <ac:chgData name="Enrico Armelloni" userId="1bcb1d8ec36d6377" providerId="LiveId" clId="{3E2FA477-E59D-4D47-A939-CB261CFEC459}" dt="2024-10-24T10:03:29.398" v="1318" actId="478"/>
          <ac:spMkLst>
            <pc:docMk/>
            <pc:sldMk cId="1041824704" sldId="268"/>
            <ac:spMk id="25" creationId="{B562E96E-E80E-EBBF-12F3-5CBCB85EC1EC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6" creationId="{ADCB79FC-9A81-11D0-BC48-AAE347672EC7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8" creationId="{CBA3626E-397B-7D6F-3472-FC9D29B51C0B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29" creationId="{85911429-5550-4306-AE90-1D5BBC2E8038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0" creationId="{5B57F75F-06ED-ED67-BC9B-D8367A81E21B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2" creationId="{085E3872-AAFE-CD76-4425-B160A9F01DA6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3" creationId="{264A209A-BEB8-1DD7-FCF1-C5FC40BB2F6F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5" creationId="{731559D4-341C-2419-EE74-34F07F9BB110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7" creationId="{57CD338D-8AE2-3F31-84C5-1A16D3A8B2E7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8" creationId="{F40665EC-7D2B-A823-EB04-9FEBFF4D1C13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39" creationId="{5E4A7825-43FC-253E-E5DC-F330BB5C9628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41" creationId="{660BD1FE-BE7C-C734-AABF-A1D548EA43BE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42" creationId="{AF9CB816-471D-8CB9-83BB-71C7B3032118}"/>
          </ac:spMkLst>
        </pc:spChg>
        <pc:spChg chg="add mod">
          <ac:chgData name="Enrico Armelloni" userId="1bcb1d8ec36d6377" providerId="LiveId" clId="{3E2FA477-E59D-4D47-A939-CB261CFEC459}" dt="2024-10-24T10:03:44.001" v="1321" actId="1076"/>
          <ac:spMkLst>
            <pc:docMk/>
            <pc:sldMk cId="1041824704" sldId="268"/>
            <ac:spMk id="44" creationId="{43DB1ADD-1C2D-D972-83E0-90DB40AB1F94}"/>
          </ac:spMkLst>
        </pc:spChg>
        <pc:spChg chg="add mod">
          <ac:chgData name="Enrico Armelloni" userId="1bcb1d8ec36d6377" providerId="LiveId" clId="{3E2FA477-E59D-4D47-A939-CB261CFEC459}" dt="2024-10-24T10:05:00.695" v="1351" actId="1076"/>
          <ac:spMkLst>
            <pc:docMk/>
            <pc:sldMk cId="1041824704" sldId="268"/>
            <ac:spMk id="45" creationId="{7D15D5F4-465A-BB3D-314C-CD1142CC4110}"/>
          </ac:spMkLst>
        </pc:spChg>
        <pc:spChg chg="add del mod">
          <ac:chgData name="Enrico Armelloni" userId="1bcb1d8ec36d6377" providerId="LiveId" clId="{3E2FA477-E59D-4D47-A939-CB261CFEC459}" dt="2024-10-25T13:47:54.317" v="2404" actId="478"/>
          <ac:spMkLst>
            <pc:docMk/>
            <pc:sldMk cId="1041824704" sldId="268"/>
            <ac:spMk id="64" creationId="{30B4A71C-F952-D991-7BE0-334AC1A77504}"/>
          </ac:spMkLst>
        </pc:spChg>
        <pc:spChg chg="add mod">
          <ac:chgData name="Enrico Armelloni" userId="1bcb1d8ec36d6377" providerId="LiveId" clId="{3E2FA477-E59D-4D47-A939-CB261CFEC459}" dt="2024-10-24T13:05:45.871" v="1736" actId="1036"/>
          <ac:spMkLst>
            <pc:docMk/>
            <pc:sldMk cId="1041824704" sldId="268"/>
            <ac:spMk id="65" creationId="{51DF3D4F-B399-A8A5-8AFB-349CC057A100}"/>
          </ac:spMkLst>
        </pc:spChg>
        <pc:spChg chg="mod">
          <ac:chgData name="Enrico Armelloni" userId="1bcb1d8ec36d6377" providerId="LiveId" clId="{3E2FA477-E59D-4D47-A939-CB261CFEC459}" dt="2024-10-24T13:14:48.716" v="1815" actId="14100"/>
          <ac:spMkLst>
            <pc:docMk/>
            <pc:sldMk cId="1041824704" sldId="268"/>
            <ac:spMk id="75" creationId="{64009C10-3EA0-1FC8-5ED7-E5BA4AD02BEA}"/>
          </ac:spMkLst>
        </pc:spChg>
        <pc:spChg chg="add del mod">
          <ac:chgData name="Enrico Armelloni" userId="1bcb1d8ec36d6377" providerId="LiveId" clId="{3E2FA477-E59D-4D47-A939-CB261CFEC459}" dt="2024-10-25T13:47:58.293" v="2408" actId="478"/>
          <ac:spMkLst>
            <pc:docMk/>
            <pc:sldMk cId="1041824704" sldId="268"/>
            <ac:spMk id="78" creationId="{4E7AF6B4-263D-2B56-F61B-FB229A29F42B}"/>
          </ac:spMkLst>
        </pc:spChg>
        <pc:spChg chg="add del">
          <ac:chgData name="Enrico Armelloni" userId="1bcb1d8ec36d6377" providerId="LiveId" clId="{3E2FA477-E59D-4D47-A939-CB261CFEC459}" dt="2024-10-25T13:47:55.433" v="2405" actId="478"/>
          <ac:spMkLst>
            <pc:docMk/>
            <pc:sldMk cId="1041824704" sldId="268"/>
            <ac:spMk id="93" creationId="{E0D4191E-146E-E528-2C81-DB1AA534458C}"/>
          </ac:spMkLst>
        </pc:spChg>
        <pc:picChg chg="add del mod">
          <ac:chgData name="Enrico Armelloni" userId="1bcb1d8ec36d6377" providerId="LiveId" clId="{3E2FA477-E59D-4D47-A939-CB261CFEC459}" dt="2024-10-25T13:52:30.391" v="2423" actId="478"/>
          <ac:picMkLst>
            <pc:docMk/>
            <pc:sldMk cId="1041824704" sldId="268"/>
            <ac:picMk id="4" creationId="{7CE456EF-7937-C92E-382A-C97599724110}"/>
          </ac:picMkLst>
        </pc:picChg>
        <pc:picChg chg="add mod">
          <ac:chgData name="Enrico Armelloni" userId="1bcb1d8ec36d6377" providerId="LiveId" clId="{3E2FA477-E59D-4D47-A939-CB261CFEC459}" dt="2024-10-25T13:49:19.341" v="2418" actId="14100"/>
          <ac:picMkLst>
            <pc:docMk/>
            <pc:sldMk cId="1041824704" sldId="268"/>
            <ac:picMk id="6" creationId="{7CA26FEE-DBBD-28C8-8DB6-9B5741C33882}"/>
          </ac:picMkLst>
        </pc:picChg>
        <pc:picChg chg="add mod">
          <ac:chgData name="Enrico Armelloni" userId="1bcb1d8ec36d6377" providerId="LiveId" clId="{3E2FA477-E59D-4D47-A939-CB261CFEC459}" dt="2024-10-25T13:52:42.633" v="2428" actId="14100"/>
          <ac:picMkLst>
            <pc:docMk/>
            <pc:sldMk cId="1041824704" sldId="268"/>
            <ac:picMk id="18" creationId="{9BDB6FF9-4C3B-EA78-FB76-2373E878BCBD}"/>
          </ac:picMkLst>
        </pc:picChg>
        <pc:picChg chg="add del mod modCrop">
          <ac:chgData name="Enrico Armelloni" userId="1bcb1d8ec36d6377" providerId="LiveId" clId="{3E2FA477-E59D-4D47-A939-CB261CFEC459}" dt="2024-10-25T13:47:53.102" v="2403" actId="478"/>
          <ac:picMkLst>
            <pc:docMk/>
            <pc:sldMk cId="1041824704" sldId="268"/>
            <ac:picMk id="67" creationId="{EBB84B94-6BF6-75F3-047A-BA1BFC18EE6C}"/>
          </ac:picMkLst>
        </pc:picChg>
        <pc:picChg chg="add del mod ord modCrop">
          <ac:chgData name="Enrico Armelloni" userId="1bcb1d8ec36d6377" providerId="LiveId" clId="{3E2FA477-E59D-4D47-A939-CB261CFEC459}" dt="2024-10-25T13:47:48.538" v="2402" actId="478"/>
          <ac:picMkLst>
            <pc:docMk/>
            <pc:sldMk cId="1041824704" sldId="268"/>
            <ac:picMk id="68" creationId="{9976A81B-47C3-EE91-67D6-7308D3585EBD}"/>
          </ac:picMkLst>
        </pc:picChg>
        <pc:picChg chg="add del">
          <ac:chgData name="Enrico Armelloni" userId="1bcb1d8ec36d6377" providerId="LiveId" clId="{3E2FA477-E59D-4D47-A939-CB261CFEC459}" dt="2024-10-25T13:47:56.707" v="2407" actId="478"/>
          <ac:picMkLst>
            <pc:docMk/>
            <pc:sldMk cId="1041824704" sldId="268"/>
            <ac:picMk id="91" creationId="{0622D3F7-D14B-9169-BFF4-904DF573818C}"/>
          </ac:picMkLst>
        </pc:picChg>
        <pc:picChg chg="add del">
          <ac:chgData name="Enrico Armelloni" userId="1bcb1d8ec36d6377" providerId="LiveId" clId="{3E2FA477-E59D-4D47-A939-CB261CFEC459}" dt="2024-10-25T13:47:56.109" v="2406" actId="478"/>
          <ac:picMkLst>
            <pc:docMk/>
            <pc:sldMk cId="1041824704" sldId="268"/>
            <ac:picMk id="92" creationId="{A4C3937B-C663-5558-2CEE-6A447986AC23}"/>
          </ac:picMkLst>
        </pc:picChg>
        <pc:cxnChg chg="del">
          <ac:chgData name="Enrico Armelloni" userId="1bcb1d8ec36d6377" providerId="LiveId" clId="{3E2FA477-E59D-4D47-A939-CB261CFEC459}" dt="2024-10-24T10:03:13.683" v="1317" actId="478"/>
          <ac:cxnSpMkLst>
            <pc:docMk/>
            <pc:sldMk cId="1041824704" sldId="268"/>
            <ac:cxnSpMk id="27" creationId="{14B700A8-7485-6BD6-446A-F60DAF166C4D}"/>
          </ac:cxnSpMkLst>
        </pc:cxnChg>
        <pc:cxnChg chg="del">
          <ac:chgData name="Enrico Armelloni" userId="1bcb1d8ec36d6377" providerId="LiveId" clId="{3E2FA477-E59D-4D47-A939-CB261CFEC459}" dt="2024-10-24T10:03:13.683" v="1317" actId="478"/>
          <ac:cxnSpMkLst>
            <pc:docMk/>
            <pc:sldMk cId="1041824704" sldId="268"/>
            <ac:cxnSpMk id="31" creationId="{0634AB0B-4F37-743B-312A-92E556ED5904}"/>
          </ac:cxnSpMkLst>
        </pc:cxnChg>
        <pc:cxnChg chg="del">
          <ac:chgData name="Enrico Armelloni" userId="1bcb1d8ec36d6377" providerId="LiveId" clId="{3E2FA477-E59D-4D47-A939-CB261CFEC459}" dt="2024-10-24T10:03:13.683" v="1317" actId="478"/>
          <ac:cxnSpMkLst>
            <pc:docMk/>
            <pc:sldMk cId="1041824704" sldId="268"/>
            <ac:cxnSpMk id="34" creationId="{039E4FCB-0350-91C6-136C-EEEB7DE9C1A2}"/>
          </ac:cxnSpMkLst>
        </pc:cxnChg>
        <pc:cxnChg chg="del">
          <ac:chgData name="Enrico Armelloni" userId="1bcb1d8ec36d6377" providerId="LiveId" clId="{3E2FA477-E59D-4D47-A939-CB261CFEC459}" dt="2024-10-24T10:03:29.398" v="1318" actId="478"/>
          <ac:cxnSpMkLst>
            <pc:docMk/>
            <pc:sldMk cId="1041824704" sldId="268"/>
            <ac:cxnSpMk id="36" creationId="{AB079C92-69FE-D581-1174-9FA0AE965470}"/>
          </ac:cxnSpMkLst>
        </pc:cxnChg>
        <pc:cxnChg chg="mod">
          <ac:chgData name="Enrico Armelloni" userId="1bcb1d8ec36d6377" providerId="LiveId" clId="{3E2FA477-E59D-4D47-A939-CB261CFEC459}" dt="2024-10-25T13:52:46.795" v="2430" actId="14100"/>
          <ac:cxnSpMkLst>
            <pc:docMk/>
            <pc:sldMk cId="1041824704" sldId="268"/>
            <ac:cxnSpMk id="40" creationId="{7AD0FE61-81A3-1082-6E52-2CE2A01E5B16}"/>
          </ac:cxnSpMkLst>
        </pc:cxnChg>
        <pc:cxnChg chg="mod">
          <ac:chgData name="Enrico Armelloni" userId="1bcb1d8ec36d6377" providerId="LiveId" clId="{3E2FA477-E59D-4D47-A939-CB261CFEC459}" dt="2024-10-25T13:52:48.835" v="2431" actId="14100"/>
          <ac:cxnSpMkLst>
            <pc:docMk/>
            <pc:sldMk cId="1041824704" sldId="268"/>
            <ac:cxnSpMk id="43" creationId="{EBF1F735-98DF-B091-3ECC-E0A9037D2F7E}"/>
          </ac:cxnSpMkLst>
        </pc:cxnChg>
        <pc:cxnChg chg="mod">
          <ac:chgData name="Enrico Armelloni" userId="1bcb1d8ec36d6377" providerId="LiveId" clId="{3E2FA477-E59D-4D47-A939-CB261CFEC459}" dt="2024-10-25T13:52:51.710" v="2432" actId="14100"/>
          <ac:cxnSpMkLst>
            <pc:docMk/>
            <pc:sldMk cId="1041824704" sldId="268"/>
            <ac:cxnSpMk id="47" creationId="{75E0805D-B8A5-533A-51C8-7C66692D9064}"/>
          </ac:cxnSpMkLst>
        </pc:cxnChg>
        <pc:cxnChg chg="add mod">
          <ac:chgData name="Enrico Armelloni" userId="1bcb1d8ec36d6377" providerId="LiveId" clId="{3E2FA477-E59D-4D47-A939-CB261CFEC459}" dt="2024-10-24T10:04:31.247" v="1341" actId="14100"/>
          <ac:cxnSpMkLst>
            <pc:docMk/>
            <pc:sldMk cId="1041824704" sldId="268"/>
            <ac:cxnSpMk id="48" creationId="{B4772BC0-5A49-1D3B-5000-6254E761CB3D}"/>
          </ac:cxnSpMkLst>
        </pc:cxnChg>
        <pc:cxnChg chg="add mod">
          <ac:chgData name="Enrico Armelloni" userId="1bcb1d8ec36d6377" providerId="LiveId" clId="{3E2FA477-E59D-4D47-A939-CB261CFEC459}" dt="2024-10-24T10:05:03.415" v="1352" actId="14100"/>
          <ac:cxnSpMkLst>
            <pc:docMk/>
            <pc:sldMk cId="1041824704" sldId="268"/>
            <ac:cxnSpMk id="51" creationId="{17E0F64D-E073-BF30-35AB-7ABEE11666C1}"/>
          </ac:cxnSpMkLst>
        </pc:cxnChg>
        <pc:cxnChg chg="mod">
          <ac:chgData name="Enrico Armelloni" userId="1bcb1d8ec36d6377" providerId="LiveId" clId="{3E2FA477-E59D-4D47-A939-CB261CFEC459}" dt="2024-10-25T13:52:44.706" v="2429" actId="14100"/>
          <ac:cxnSpMkLst>
            <pc:docMk/>
            <pc:sldMk cId="1041824704" sldId="268"/>
            <ac:cxnSpMk id="52" creationId="{3CD96103-9835-CDEA-F07E-B01A04551C3F}"/>
          </ac:cxnSpMkLst>
        </pc:cxnChg>
        <pc:cxnChg chg="add mod">
          <ac:chgData name="Enrico Armelloni" userId="1bcb1d8ec36d6377" providerId="LiveId" clId="{3E2FA477-E59D-4D47-A939-CB261CFEC459}" dt="2024-10-24T10:05:20.823" v="1359" actId="14100"/>
          <ac:cxnSpMkLst>
            <pc:docMk/>
            <pc:sldMk cId="1041824704" sldId="268"/>
            <ac:cxnSpMk id="55" creationId="{8FBA9F86-F96A-972D-E642-97E242607ACB}"/>
          </ac:cxnSpMkLst>
        </pc:cxnChg>
        <pc:cxnChg chg="add mod">
          <ac:chgData name="Enrico Armelloni" userId="1bcb1d8ec36d6377" providerId="LiveId" clId="{3E2FA477-E59D-4D47-A939-CB261CFEC459}" dt="2024-10-24T10:05:25.712" v="1362" actId="14100"/>
          <ac:cxnSpMkLst>
            <pc:docMk/>
            <pc:sldMk cId="1041824704" sldId="268"/>
            <ac:cxnSpMk id="61" creationId="{DF4D1022-455B-4FDB-3F32-60A624C7198A}"/>
          </ac:cxnSpMkLst>
        </pc:cxnChg>
      </pc:sldChg>
      <pc:sldChg chg="addSp delSp modSp new del mod">
        <pc:chgData name="Enrico Armelloni" userId="1bcb1d8ec36d6377" providerId="LiveId" clId="{3E2FA477-E59D-4D47-A939-CB261CFEC459}" dt="2024-10-25T13:44:53.558" v="2372" actId="47"/>
        <pc:sldMkLst>
          <pc:docMk/>
          <pc:sldMk cId="3981591775" sldId="269"/>
        </pc:sldMkLst>
        <pc:spChg chg="del mod">
          <ac:chgData name="Enrico Armelloni" userId="1bcb1d8ec36d6377" providerId="LiveId" clId="{3E2FA477-E59D-4D47-A939-CB261CFEC459}" dt="2024-10-25T10:42:31.055" v="2340" actId="478"/>
          <ac:spMkLst>
            <pc:docMk/>
            <pc:sldMk cId="3981591775" sldId="269"/>
            <ac:spMk id="2" creationId="{6EEB8A6A-F55B-7232-2038-7ECB63B604B0}"/>
          </ac:spMkLst>
        </pc:spChg>
        <pc:spChg chg="del">
          <ac:chgData name="Enrico Armelloni" userId="1bcb1d8ec36d6377" providerId="LiveId" clId="{3E2FA477-E59D-4D47-A939-CB261CFEC459}" dt="2024-10-25T10:42:29.305" v="2339" actId="478"/>
          <ac:spMkLst>
            <pc:docMk/>
            <pc:sldMk cId="3981591775" sldId="269"/>
            <ac:spMk id="3" creationId="{FA24064F-48D0-0BF6-671E-55F36D80241E}"/>
          </ac:spMkLst>
        </pc:spChg>
        <pc:spChg chg="add del mod">
          <ac:chgData name="Enrico Armelloni" userId="1bcb1d8ec36d6377" providerId="LiveId" clId="{3E2FA477-E59D-4D47-A939-CB261CFEC459}" dt="2024-10-25T10:42:32.565" v="2341" actId="478"/>
          <ac:spMkLst>
            <pc:docMk/>
            <pc:sldMk cId="3981591775" sldId="269"/>
            <ac:spMk id="5" creationId="{F9F7E468-B85A-00FE-2896-EF0F17B2DA9A}"/>
          </ac:spMkLst>
        </pc:spChg>
        <pc:picChg chg="add">
          <ac:chgData name="Enrico Armelloni" userId="1bcb1d8ec36d6377" providerId="LiveId" clId="{3E2FA477-E59D-4D47-A939-CB261CFEC459}" dt="2024-10-25T10:42:34.232" v="2342"/>
          <ac:picMkLst>
            <pc:docMk/>
            <pc:sldMk cId="3981591775" sldId="269"/>
            <ac:picMk id="6" creationId="{CE32686E-3F73-FC6A-0177-C80152DBEB7D}"/>
          </ac:picMkLst>
        </pc:picChg>
      </pc:sldChg>
      <pc:sldChg chg="addSp delSp modSp add mod">
        <pc:chgData name="Enrico Armelloni" userId="1bcb1d8ec36d6377" providerId="LiveId" clId="{3E2FA477-E59D-4D47-A939-CB261CFEC459}" dt="2024-10-25T15:15:03.576" v="2604" actId="207"/>
        <pc:sldMkLst>
          <pc:docMk/>
          <pc:sldMk cId="3773327681" sldId="270"/>
        </pc:sldMkLst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2" creationId="{E845881D-BBB0-2F12-379E-74A0E1836D37}"/>
          </ac:spMkLst>
        </pc:spChg>
        <pc:spChg chg="add mod">
          <ac:chgData name="Enrico Armelloni" userId="1bcb1d8ec36d6377" providerId="LiveId" clId="{3E2FA477-E59D-4D47-A939-CB261CFEC459}" dt="2024-10-24T10:09:09.816" v="1491" actId="1076"/>
          <ac:spMkLst>
            <pc:docMk/>
            <pc:sldMk cId="3773327681" sldId="270"/>
            <ac:spMk id="3" creationId="{05D2A814-F3FF-2334-10AE-C6D82AC7C079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4" creationId="{9B6285C0-EEB9-1176-A230-039232722F9F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5" creationId="{FF99FB58-50EA-4D6F-1092-7A213780E96B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6" creationId="{3DA6F3BB-4347-0736-931D-8011FE08048B}"/>
          </ac:spMkLst>
        </pc:spChg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7" creationId="{84686A48-F271-FA1A-E76B-AA93245A086B}"/>
          </ac:spMkLst>
        </pc:spChg>
        <pc:spChg chg="del">
          <ac:chgData name="Enrico Armelloni" userId="1bcb1d8ec36d6377" providerId="LiveId" clId="{3E2FA477-E59D-4D47-A939-CB261CFEC459}" dt="2024-10-24T10:06:54.038" v="1412" actId="478"/>
          <ac:spMkLst>
            <pc:docMk/>
            <pc:sldMk cId="3773327681" sldId="270"/>
            <ac:spMk id="8" creationId="{18C63BAE-6DA5-189F-4061-0F89BBC4015D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9" creationId="{B6904881-2FBE-CE62-1A12-1DA0B3450D7E}"/>
          </ac:spMkLst>
        </pc:spChg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10" creationId="{C3F6C554-269F-D892-05AF-79DABFB7C694}"/>
          </ac:spMkLst>
        </pc:spChg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11" creationId="{CC0BA30D-5878-A55D-B843-D13EADE30CF4}"/>
          </ac:spMkLst>
        </pc:spChg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12" creationId="{D2216D8A-BAD9-D65D-852C-D537B8DC99EA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13" creationId="{C8CDA934-6FB6-4941-7C92-A90F2B2DFBA1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14" creationId="{EB921577-89D1-6CFF-16A7-E72A9019153D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15" creationId="{2464A34C-C7FC-AC1B-09F6-82453A50CF07}"/>
          </ac:spMkLst>
        </pc:spChg>
        <pc:spChg chg="del">
          <ac:chgData name="Enrico Armelloni" userId="1bcb1d8ec36d6377" providerId="LiveId" clId="{3E2FA477-E59D-4D47-A939-CB261CFEC459}" dt="2024-10-24T10:06:47.878" v="1408" actId="478"/>
          <ac:spMkLst>
            <pc:docMk/>
            <pc:sldMk cId="3773327681" sldId="270"/>
            <ac:spMk id="16" creationId="{B7870538-E303-2090-783E-E2FD511EB38B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17" creationId="{E7E88667-7408-DEB3-53F0-70D5828AF5F7}"/>
          </ac:spMkLst>
        </pc:spChg>
        <pc:spChg chg="add mod">
          <ac:chgData name="Enrico Armelloni" userId="1bcb1d8ec36d6377" providerId="LiveId" clId="{3E2FA477-E59D-4D47-A939-CB261CFEC459}" dt="2024-10-24T10:07:05.879" v="1414" actId="1076"/>
          <ac:spMkLst>
            <pc:docMk/>
            <pc:sldMk cId="3773327681" sldId="270"/>
            <ac:spMk id="18" creationId="{C56D84A3-8360-2C4D-4654-D4BBA7B25CA1}"/>
          </ac:spMkLst>
        </pc:spChg>
        <pc:spChg chg="add mod">
          <ac:chgData name="Enrico Armelloni" userId="1bcb1d8ec36d6377" providerId="LiveId" clId="{3E2FA477-E59D-4D47-A939-CB261CFEC459}" dt="2024-10-24T14:02:41.366" v="1979" actId="20577"/>
          <ac:spMkLst>
            <pc:docMk/>
            <pc:sldMk cId="3773327681" sldId="270"/>
            <ac:spMk id="19" creationId="{414B4648-44A4-D589-56D4-7E72DEA2DE94}"/>
          </ac:spMkLst>
        </pc:spChg>
        <pc:spChg chg="del">
          <ac:chgData name="Enrico Armelloni" userId="1bcb1d8ec36d6377" providerId="LiveId" clId="{3E2FA477-E59D-4D47-A939-CB261CFEC459}" dt="2024-10-24T10:06:52.705" v="1411" actId="478"/>
          <ac:spMkLst>
            <pc:docMk/>
            <pc:sldMk cId="3773327681" sldId="270"/>
            <ac:spMk id="20" creationId="{65A82905-6BB3-D16E-4C92-70B4C8B3922F}"/>
          </ac:spMkLst>
        </pc:spChg>
        <pc:spChg chg="del">
          <ac:chgData name="Enrico Armelloni" userId="1bcb1d8ec36d6377" providerId="LiveId" clId="{3E2FA477-E59D-4D47-A939-CB261CFEC459}" dt="2024-10-24T10:06:48.651" v="1409" actId="478"/>
          <ac:spMkLst>
            <pc:docMk/>
            <pc:sldMk cId="3773327681" sldId="270"/>
            <ac:spMk id="21" creationId="{DAD0A021-37AF-FC64-C284-3372CE1F689F}"/>
          </ac:spMkLst>
        </pc:spChg>
        <pc:spChg chg="add mod">
          <ac:chgData name="Enrico Armelloni" userId="1bcb1d8ec36d6377" providerId="LiveId" clId="{3E2FA477-E59D-4D47-A939-CB261CFEC459}" dt="2024-10-25T15:09:14.214" v="2552" actId="20577"/>
          <ac:spMkLst>
            <pc:docMk/>
            <pc:sldMk cId="3773327681" sldId="270"/>
            <ac:spMk id="22" creationId="{F44B95B4-5697-5F04-FBF5-46D14FC0C056}"/>
          </ac:spMkLst>
        </pc:spChg>
        <pc:spChg chg="del">
          <ac:chgData name="Enrico Armelloni" userId="1bcb1d8ec36d6377" providerId="LiveId" clId="{3E2FA477-E59D-4D47-A939-CB261CFEC459}" dt="2024-10-24T10:06:50.467" v="1410" actId="478"/>
          <ac:spMkLst>
            <pc:docMk/>
            <pc:sldMk cId="3773327681" sldId="270"/>
            <ac:spMk id="23" creationId="{14F06FDB-E1AC-9D25-CD1F-7D798775658D}"/>
          </ac:spMkLst>
        </pc:spChg>
        <pc:spChg chg="del">
          <ac:chgData name="Enrico Armelloni" userId="1bcb1d8ec36d6377" providerId="LiveId" clId="{3E2FA477-E59D-4D47-A939-CB261CFEC459}" dt="2024-10-24T10:06:42.141" v="1407" actId="478"/>
          <ac:spMkLst>
            <pc:docMk/>
            <pc:sldMk cId="3773327681" sldId="270"/>
            <ac:spMk id="26" creationId="{959CDB05-5173-3401-3048-06894F8311C0}"/>
          </ac:spMkLst>
        </pc:spChg>
        <pc:spChg chg="add del mod">
          <ac:chgData name="Enrico Armelloni" userId="1bcb1d8ec36d6377" providerId="LiveId" clId="{3E2FA477-E59D-4D47-A939-CB261CFEC459}" dt="2024-10-24T10:08:54.911" v="1485" actId="478"/>
          <ac:spMkLst>
            <pc:docMk/>
            <pc:sldMk cId="3773327681" sldId="270"/>
            <ac:spMk id="27" creationId="{ABB253C5-A147-8977-4651-A4A560636584}"/>
          </ac:spMkLst>
        </pc:spChg>
        <pc:spChg chg="del">
          <ac:chgData name="Enrico Armelloni" userId="1bcb1d8ec36d6377" providerId="LiveId" clId="{3E2FA477-E59D-4D47-A939-CB261CFEC459}" dt="2024-10-24T10:06:42.141" v="1407" actId="478"/>
          <ac:spMkLst>
            <pc:docMk/>
            <pc:sldMk cId="3773327681" sldId="270"/>
            <ac:spMk id="28" creationId="{E8739924-234D-03B4-D4F3-C55BF2431AEB}"/>
          </ac:spMkLst>
        </pc:spChg>
        <pc:spChg chg="del">
          <ac:chgData name="Enrico Armelloni" userId="1bcb1d8ec36d6377" providerId="LiveId" clId="{3E2FA477-E59D-4D47-A939-CB261CFEC459}" dt="2024-10-24T10:06:42.141" v="1407" actId="478"/>
          <ac:spMkLst>
            <pc:docMk/>
            <pc:sldMk cId="3773327681" sldId="270"/>
            <ac:spMk id="29" creationId="{9F864D85-E97B-C693-A5AB-768F9F968331}"/>
          </ac:spMkLst>
        </pc:spChg>
        <pc:spChg chg="add mod">
          <ac:chgData name="Enrico Armelloni" userId="1bcb1d8ec36d6377" providerId="LiveId" clId="{3E2FA477-E59D-4D47-A939-CB261CFEC459}" dt="2024-10-24T10:08:57.457" v="1486" actId="1076"/>
          <ac:spMkLst>
            <pc:docMk/>
            <pc:sldMk cId="3773327681" sldId="270"/>
            <ac:spMk id="30" creationId="{7CEC5349-75D0-1B64-0D80-15B802FEB4DA}"/>
          </ac:spMkLst>
        </pc:spChg>
        <pc:spChg chg="add mod">
          <ac:chgData name="Enrico Armelloni" userId="1bcb1d8ec36d6377" providerId="LiveId" clId="{3E2FA477-E59D-4D47-A939-CB261CFEC459}" dt="2024-10-24T10:08:59.784" v="1487" actId="1076"/>
          <ac:spMkLst>
            <pc:docMk/>
            <pc:sldMk cId="3773327681" sldId="270"/>
            <ac:spMk id="31" creationId="{93F1A9FA-EC32-CC38-F03A-8D074F0FF14E}"/>
          </ac:spMkLst>
        </pc:spChg>
        <pc:spChg chg="add mod">
          <ac:chgData name="Enrico Armelloni" userId="1bcb1d8ec36d6377" providerId="LiveId" clId="{3E2FA477-E59D-4D47-A939-CB261CFEC459}" dt="2024-10-24T10:09:28.816" v="1496" actId="1076"/>
          <ac:spMkLst>
            <pc:docMk/>
            <pc:sldMk cId="3773327681" sldId="270"/>
            <ac:spMk id="32" creationId="{CF7A4FD0-727D-CD65-071D-E8B988FF3B8F}"/>
          </ac:spMkLst>
        </pc:spChg>
        <pc:spChg chg="add mod">
          <ac:chgData name="Enrico Armelloni" userId="1bcb1d8ec36d6377" providerId="LiveId" clId="{3E2FA477-E59D-4D47-A939-CB261CFEC459}" dt="2024-10-24T10:08:51.401" v="1484" actId="20577"/>
          <ac:spMkLst>
            <pc:docMk/>
            <pc:sldMk cId="3773327681" sldId="270"/>
            <ac:spMk id="33" creationId="{36428999-47DE-61C6-E829-3D3967F5254F}"/>
          </ac:spMkLst>
        </pc:spChg>
        <pc:spChg chg="add mod ord">
          <ac:chgData name="Enrico Armelloni" userId="1bcb1d8ec36d6377" providerId="LiveId" clId="{3E2FA477-E59D-4D47-A939-CB261CFEC459}" dt="2024-10-25T15:15:03.576" v="2604" actId="207"/>
          <ac:spMkLst>
            <pc:docMk/>
            <pc:sldMk cId="3773327681" sldId="270"/>
            <ac:spMk id="34" creationId="{C844DF1C-0983-3625-DF3B-7CE10A7E4826}"/>
          </ac:spMkLst>
        </pc:spChg>
        <pc:spChg chg="add mod">
          <ac:chgData name="Enrico Armelloni" userId="1bcb1d8ec36d6377" providerId="LiveId" clId="{3E2FA477-E59D-4D47-A939-CB261CFEC459}" dt="2024-10-24T10:09:23.504" v="1495" actId="688"/>
          <ac:spMkLst>
            <pc:docMk/>
            <pc:sldMk cId="3773327681" sldId="270"/>
            <ac:spMk id="35" creationId="{9F822A05-0E3C-FFD9-0767-9729A5B912AA}"/>
          </ac:spMkLst>
        </pc:spChg>
        <pc:spChg chg="add mod">
          <ac:chgData name="Enrico Armelloni" userId="1bcb1d8ec36d6377" providerId="LiveId" clId="{3E2FA477-E59D-4D47-A939-CB261CFEC459}" dt="2024-10-24T13:35:41.625" v="1892" actId="1076"/>
          <ac:spMkLst>
            <pc:docMk/>
            <pc:sldMk cId="3773327681" sldId="270"/>
            <ac:spMk id="46" creationId="{553A7616-05D0-5B23-9FD1-167A14DC5915}"/>
          </ac:spMkLst>
        </pc:spChg>
        <pc:spChg chg="add mod">
          <ac:chgData name="Enrico Armelloni" userId="1bcb1d8ec36d6377" providerId="LiveId" clId="{3E2FA477-E59D-4D47-A939-CB261CFEC459}" dt="2024-10-24T13:35:31.633" v="1890" actId="1076"/>
          <ac:spMkLst>
            <pc:docMk/>
            <pc:sldMk cId="3773327681" sldId="270"/>
            <ac:spMk id="47" creationId="{C9376DD2-5C8D-3E67-6414-3DB89CD15D41}"/>
          </ac:spMkLst>
        </pc:spChg>
        <pc:spChg chg="mod">
          <ac:chgData name="Enrico Armelloni" userId="1bcb1d8ec36d6377" providerId="LiveId" clId="{3E2FA477-E59D-4D47-A939-CB261CFEC459}" dt="2024-10-24T10:07:13.420" v="1422" actId="20577"/>
          <ac:spMkLst>
            <pc:docMk/>
            <pc:sldMk cId="3773327681" sldId="270"/>
            <ac:spMk id="75" creationId="{64009C10-3EA0-1FC8-5ED7-E5BA4AD02BEA}"/>
          </ac:spMkLst>
        </pc:spChg>
        <pc:spChg chg="del">
          <ac:chgData name="Enrico Armelloni" userId="1bcb1d8ec36d6377" providerId="LiveId" clId="{3E2FA477-E59D-4D47-A939-CB261CFEC459}" dt="2024-10-24T13:34:05.482" v="1870" actId="478"/>
          <ac:spMkLst>
            <pc:docMk/>
            <pc:sldMk cId="3773327681" sldId="270"/>
            <ac:spMk id="78" creationId="{4E7AF6B4-263D-2B56-F61B-FB229A29F42B}"/>
          </ac:spMkLst>
        </pc:spChg>
        <pc:spChg chg="del mod">
          <ac:chgData name="Enrico Armelloni" userId="1bcb1d8ec36d6377" providerId="LiveId" clId="{3E2FA477-E59D-4D47-A939-CB261CFEC459}" dt="2024-10-24T13:34:07.342" v="1871" actId="478"/>
          <ac:spMkLst>
            <pc:docMk/>
            <pc:sldMk cId="3773327681" sldId="270"/>
            <ac:spMk id="93" creationId="{E0D4191E-146E-E528-2C81-DB1AA534458C}"/>
          </ac:spMkLst>
        </pc:spChg>
        <pc:picChg chg="add mod ord">
          <ac:chgData name="Enrico Armelloni" userId="1bcb1d8ec36d6377" providerId="LiveId" clId="{3E2FA477-E59D-4D47-A939-CB261CFEC459}" dt="2024-10-25T13:58:55.091" v="2457" actId="14100"/>
          <ac:picMkLst>
            <pc:docMk/>
            <pc:sldMk cId="3773327681" sldId="270"/>
            <ac:picMk id="7" creationId="{4A74F3E5-E505-1D0C-ED01-AA5679033044}"/>
          </ac:picMkLst>
        </pc:picChg>
        <pc:picChg chg="add mod">
          <ac:chgData name="Enrico Armelloni" userId="1bcb1d8ec36d6377" providerId="LiveId" clId="{3E2FA477-E59D-4D47-A939-CB261CFEC459}" dt="2024-10-25T13:59:01.251" v="2460" actId="1076"/>
          <ac:picMkLst>
            <pc:docMk/>
            <pc:sldMk cId="3773327681" sldId="270"/>
            <ac:picMk id="10" creationId="{5FBDB617-2720-DD8D-8857-BC01DD74B9AA}"/>
          </ac:picMkLst>
        </pc:picChg>
        <pc:picChg chg="add del mod modCrop">
          <ac:chgData name="Enrico Armelloni" userId="1bcb1d8ec36d6377" providerId="LiveId" clId="{3E2FA477-E59D-4D47-A939-CB261CFEC459}" dt="2024-10-25T13:58:10.523" v="2444" actId="478"/>
          <ac:picMkLst>
            <pc:docMk/>
            <pc:sldMk cId="3773327681" sldId="270"/>
            <ac:picMk id="44" creationId="{3F05889F-1DD2-BF7E-A8F7-18BB4FE3432D}"/>
          </ac:picMkLst>
        </pc:picChg>
        <pc:picChg chg="add del mod ord modCrop">
          <ac:chgData name="Enrico Armelloni" userId="1bcb1d8ec36d6377" providerId="LiveId" clId="{3E2FA477-E59D-4D47-A939-CB261CFEC459}" dt="2024-10-25T13:58:41.037" v="2450" actId="478"/>
          <ac:picMkLst>
            <pc:docMk/>
            <pc:sldMk cId="3773327681" sldId="270"/>
            <ac:picMk id="45" creationId="{7FC174D4-F6AE-DFAA-7868-4AA28E17A6CB}"/>
          </ac:picMkLst>
        </pc:picChg>
        <pc:picChg chg="del">
          <ac:chgData name="Enrico Armelloni" userId="1bcb1d8ec36d6377" providerId="LiveId" clId="{3E2FA477-E59D-4D47-A939-CB261CFEC459}" dt="2024-10-24T13:34:04.172" v="1869" actId="478"/>
          <ac:picMkLst>
            <pc:docMk/>
            <pc:sldMk cId="3773327681" sldId="270"/>
            <ac:picMk id="91" creationId="{0622D3F7-D14B-9169-BFF4-904DF573818C}"/>
          </ac:picMkLst>
        </pc:picChg>
        <pc:picChg chg="del">
          <ac:chgData name="Enrico Armelloni" userId="1bcb1d8ec36d6377" providerId="LiveId" clId="{3E2FA477-E59D-4D47-A939-CB261CFEC459}" dt="2024-10-24T13:34:07.964" v="1872" actId="478"/>
          <ac:picMkLst>
            <pc:docMk/>
            <pc:sldMk cId="3773327681" sldId="270"/>
            <ac:picMk id="92" creationId="{A4C3937B-C663-5558-2CEE-6A447986AC23}"/>
          </ac:picMkLst>
        </pc:picChg>
        <pc:cxnChg chg="add mod">
          <ac:chgData name="Enrico Armelloni" userId="1bcb1d8ec36d6377" providerId="LiveId" clId="{3E2FA477-E59D-4D47-A939-CB261CFEC459}" dt="2024-10-24T10:09:46.440" v="1502" actId="1076"/>
          <ac:cxnSpMkLst>
            <pc:docMk/>
            <pc:sldMk cId="3773327681" sldId="270"/>
            <ac:cxnSpMk id="24" creationId="{26C4A525-A455-20A1-DA29-D0518662D306}"/>
          </ac:cxnSpMkLst>
        </pc:cxnChg>
        <pc:cxnChg chg="add mod">
          <ac:chgData name="Enrico Armelloni" userId="1bcb1d8ec36d6377" providerId="LiveId" clId="{3E2FA477-E59D-4D47-A939-CB261CFEC459}" dt="2024-10-25T15:09:14.214" v="2552" actId="20577"/>
          <ac:cxnSpMkLst>
            <pc:docMk/>
            <pc:sldMk cId="3773327681" sldId="270"/>
            <ac:cxnSpMk id="25" creationId="{8FA8F922-03C0-89BC-4ADB-5216F09F1F3F}"/>
          </ac:cxnSpMkLst>
        </pc:cxnChg>
        <pc:cxnChg chg="add mod">
          <ac:chgData name="Enrico Armelloni" userId="1bcb1d8ec36d6377" providerId="LiveId" clId="{3E2FA477-E59D-4D47-A939-CB261CFEC459}" dt="2024-10-25T13:59:03.262" v="2461" actId="14100"/>
          <ac:cxnSpMkLst>
            <pc:docMk/>
            <pc:sldMk cId="3773327681" sldId="270"/>
            <ac:cxnSpMk id="38" creationId="{3EB3AA13-2CFD-1996-F4BC-9095DD8B621D}"/>
          </ac:cxnSpMkLst>
        </pc:cxnChg>
        <pc:cxnChg chg="add mod">
          <ac:chgData name="Enrico Armelloni" userId="1bcb1d8ec36d6377" providerId="LiveId" clId="{3E2FA477-E59D-4D47-A939-CB261CFEC459}" dt="2024-10-25T13:59:49.514" v="2548" actId="1076"/>
          <ac:cxnSpMkLst>
            <pc:docMk/>
            <pc:sldMk cId="3773327681" sldId="270"/>
            <ac:cxnSpMk id="40" creationId="{A2A04CC3-5867-C6C0-3B71-DE7162A21EB1}"/>
          </ac:cxnSpMkLst>
        </pc:cxnChg>
        <pc:cxnChg chg="del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50" creationId="{B32D09F2-B43E-B708-8879-029D2F7722B9}"/>
          </ac:cxnSpMkLst>
        </pc:cxnChg>
        <pc:cxnChg chg="del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51" creationId="{10D3D7BD-6330-5791-2154-22038E51265C}"/>
          </ac:cxnSpMkLst>
        </pc:cxnChg>
        <pc:cxnChg chg="del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57" creationId="{7FD99E4A-8D0E-F71F-97A2-8220B32CB414}"/>
          </ac:cxnSpMkLst>
        </pc:cxnChg>
        <pc:cxnChg chg="del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85" creationId="{239C1B0F-D65B-D121-19EF-8C8F8E80069B}"/>
          </ac:cxnSpMkLst>
        </pc:cxnChg>
        <pc:cxnChg chg="del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89" creationId="{2D085AA4-F3B6-48E3-9D08-2F9909FC8D1A}"/>
          </ac:cxnSpMkLst>
        </pc:cxnChg>
        <pc:cxnChg chg="del mod">
          <ac:chgData name="Enrico Armelloni" userId="1bcb1d8ec36d6377" providerId="LiveId" clId="{3E2FA477-E59D-4D47-A939-CB261CFEC459}" dt="2024-10-24T10:06:42.141" v="1407" actId="478"/>
          <ac:cxnSpMkLst>
            <pc:docMk/>
            <pc:sldMk cId="3773327681" sldId="270"/>
            <ac:cxnSpMk id="96" creationId="{2C79D652-DB9A-2B55-2C0B-C860CFE60E67}"/>
          </ac:cxnSpMkLst>
        </pc:cxnChg>
      </pc:sldChg>
      <pc:sldChg chg="addSp delSp modSp add mod">
        <pc:chgData name="Enrico Armelloni" userId="1bcb1d8ec36d6377" providerId="LiveId" clId="{3E2FA477-E59D-4D47-A939-CB261CFEC459}" dt="2024-10-25T15:15:06.812" v="2605" actId="207"/>
        <pc:sldMkLst>
          <pc:docMk/>
          <pc:sldMk cId="3424604845" sldId="271"/>
        </pc:sldMkLst>
        <pc:spChg chg="add mod ord">
          <ac:chgData name="Enrico Armelloni" userId="1bcb1d8ec36d6377" providerId="LiveId" clId="{3E2FA477-E59D-4D47-A939-CB261CFEC459}" dt="2024-10-24T14:02:27.476" v="1967" actId="20577"/>
          <ac:spMkLst>
            <pc:docMk/>
            <pc:sldMk cId="3424604845" sldId="271"/>
            <ac:spMk id="2" creationId="{4CF9A08F-C4E4-13A6-4451-6B04CE8A3C28}"/>
          </ac:spMkLst>
        </pc:spChg>
        <pc:spChg chg="del">
          <ac:chgData name="Enrico Armelloni" userId="1bcb1d8ec36d6377" providerId="LiveId" clId="{3E2FA477-E59D-4D47-A939-CB261CFEC459}" dt="2024-10-24T10:21:30.564" v="1512" actId="478"/>
          <ac:spMkLst>
            <pc:docMk/>
            <pc:sldMk cId="3424604845" sldId="271"/>
            <ac:spMk id="3" creationId="{05D2A814-F3FF-2334-10AE-C6D82AC7C079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4" creationId="{9B6285C0-EEB9-1176-A230-039232722F9F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5" creationId="{FF99FB58-50EA-4D6F-1092-7A213780E96B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6" creationId="{3DA6F3BB-4347-0736-931D-8011FE08048B}"/>
          </ac:spMkLst>
        </pc:spChg>
        <pc:spChg chg="add mod ord">
          <ac:chgData name="Enrico Armelloni" userId="1bcb1d8ec36d6377" providerId="LiveId" clId="{3E2FA477-E59D-4D47-A939-CB261CFEC459}" dt="2024-10-25T15:13:58.058" v="2591" actId="1076"/>
          <ac:spMkLst>
            <pc:docMk/>
            <pc:sldMk cId="3424604845" sldId="271"/>
            <ac:spMk id="7" creationId="{C9335121-18E4-76FC-D572-C59DF925318A}"/>
          </ac:spMkLst>
        </pc:spChg>
        <pc:spChg chg="add mod ord">
          <ac:chgData name="Enrico Armelloni" userId="1bcb1d8ec36d6377" providerId="LiveId" clId="{3E2FA477-E59D-4D47-A939-CB261CFEC459}" dt="2024-10-25T15:11:51.143" v="2564" actId="207"/>
          <ac:spMkLst>
            <pc:docMk/>
            <pc:sldMk cId="3424604845" sldId="271"/>
            <ac:spMk id="8" creationId="{8D4EDB5D-3A6C-35B3-A6D0-05748554A347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9" creationId="{B6904881-2FBE-CE62-1A12-1DA0B3450D7E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10" creationId="{03A3C9CE-0EFE-E4D6-3B0A-3A72EEC0DC3E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11" creationId="{ADEDF385-6AE7-F057-25BB-1B1516067594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12" creationId="{EC84BDAB-D66E-1BC5-A123-0B0C3CEB04BB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13" creationId="{C8CDA934-6FB6-4941-7C92-A90F2B2DFBA1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14" creationId="{EB921577-89D1-6CFF-16A7-E72A9019153D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15" creationId="{2464A34C-C7FC-AC1B-09F6-82453A50CF07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16" creationId="{3BAF35DC-3E12-DE63-FC1B-162C4D5DC7EB}"/>
          </ac:spMkLst>
        </pc:spChg>
        <pc:spChg chg="del">
          <ac:chgData name="Enrico Armelloni" userId="1bcb1d8ec36d6377" providerId="LiveId" clId="{3E2FA477-E59D-4D47-A939-CB261CFEC459}" dt="2024-10-24T10:21:33.528" v="1513" actId="478"/>
          <ac:spMkLst>
            <pc:docMk/>
            <pc:sldMk cId="3424604845" sldId="271"/>
            <ac:spMk id="17" creationId="{E7E88667-7408-DEB3-53F0-70D5828AF5F7}"/>
          </ac:spMkLst>
        </pc:spChg>
        <pc:spChg chg="del">
          <ac:chgData name="Enrico Armelloni" userId="1bcb1d8ec36d6377" providerId="LiveId" clId="{3E2FA477-E59D-4D47-A939-CB261CFEC459}" dt="2024-10-24T10:21:29.640" v="1511" actId="478"/>
          <ac:spMkLst>
            <pc:docMk/>
            <pc:sldMk cId="3424604845" sldId="271"/>
            <ac:spMk id="18" creationId="{C56D84A3-8360-2C4D-4654-D4BBA7B25CA1}"/>
          </ac:spMkLst>
        </pc:spChg>
        <pc:spChg chg="del">
          <ac:chgData name="Enrico Armelloni" userId="1bcb1d8ec36d6377" providerId="LiveId" clId="{3E2FA477-E59D-4D47-A939-CB261CFEC459}" dt="2024-10-24T10:21:44.717" v="1514" actId="478"/>
          <ac:spMkLst>
            <pc:docMk/>
            <pc:sldMk cId="3424604845" sldId="271"/>
            <ac:spMk id="19" creationId="{414B4648-44A4-D589-56D4-7E72DEA2DE94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20" creationId="{3BE1FF8B-CB35-6087-7806-B2BC323C3078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21" creationId="{B7080BF4-05F6-A497-2654-5762E03C62F0}"/>
          </ac:spMkLst>
        </pc:spChg>
        <pc:spChg chg="del">
          <ac:chgData name="Enrico Armelloni" userId="1bcb1d8ec36d6377" providerId="LiveId" clId="{3E2FA477-E59D-4D47-A939-CB261CFEC459}" dt="2024-10-24T10:21:47.836" v="1515" actId="478"/>
          <ac:spMkLst>
            <pc:docMk/>
            <pc:sldMk cId="3424604845" sldId="271"/>
            <ac:spMk id="22" creationId="{F44B95B4-5697-5F04-FBF5-46D14FC0C056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23" creationId="{901E94F8-D461-BB73-B110-299549D5CA5C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26" creationId="{A5F4D352-00FA-3436-5E7B-7E2367A043B2}"/>
          </ac:spMkLst>
        </pc:spChg>
        <pc:spChg chg="add mod ord">
          <ac:chgData name="Enrico Armelloni" userId="1bcb1d8ec36d6377" providerId="LiveId" clId="{3E2FA477-E59D-4D47-A939-CB261CFEC459}" dt="2024-10-24T10:21:56.380" v="1518" actId="167"/>
          <ac:spMkLst>
            <pc:docMk/>
            <pc:sldMk cId="3424604845" sldId="271"/>
            <ac:spMk id="27" creationId="{6681E0AC-D103-C0B3-32DC-9E584BC3140E}"/>
          </ac:spMkLst>
        </pc:spChg>
        <pc:spChg chg="add mod ord">
          <ac:chgData name="Enrico Armelloni" userId="1bcb1d8ec36d6377" providerId="LiveId" clId="{3E2FA477-E59D-4D47-A939-CB261CFEC459}" dt="2024-10-24T14:02:30.228" v="1971" actId="20577"/>
          <ac:spMkLst>
            <pc:docMk/>
            <pc:sldMk cId="3424604845" sldId="271"/>
            <ac:spMk id="28" creationId="{EE630022-0DD6-42FF-DE6E-402500796217}"/>
          </ac:spMkLst>
        </pc:spChg>
        <pc:spChg chg="mod">
          <ac:chgData name="Enrico Armelloni" userId="1bcb1d8ec36d6377" providerId="LiveId" clId="{3E2FA477-E59D-4D47-A939-CB261CFEC459}" dt="2024-10-25T15:15:06.812" v="2605" actId="207"/>
          <ac:spMkLst>
            <pc:docMk/>
            <pc:sldMk cId="3424604845" sldId="271"/>
            <ac:spMk id="34" creationId="{C844DF1C-0983-3625-DF3B-7CE10A7E4826}"/>
          </ac:spMkLst>
        </pc:spChg>
        <pc:spChg chg="add mod">
          <ac:chgData name="Enrico Armelloni" userId="1bcb1d8ec36d6377" providerId="LiveId" clId="{3E2FA477-E59D-4D47-A939-CB261CFEC459}" dt="2024-10-24T13:37:20.545" v="1901" actId="1076"/>
          <ac:spMkLst>
            <pc:docMk/>
            <pc:sldMk cId="3424604845" sldId="271"/>
            <ac:spMk id="46" creationId="{571CF29F-5AC0-EB9A-57BD-4293CE144451}"/>
          </ac:spMkLst>
        </pc:spChg>
        <pc:spChg chg="add mod">
          <ac:chgData name="Enrico Armelloni" userId="1bcb1d8ec36d6377" providerId="LiveId" clId="{3E2FA477-E59D-4D47-A939-CB261CFEC459}" dt="2024-10-24T13:37:20.545" v="1901" actId="1076"/>
          <ac:spMkLst>
            <pc:docMk/>
            <pc:sldMk cId="3424604845" sldId="271"/>
            <ac:spMk id="47" creationId="{1333B93E-74B0-305F-C00B-D0DEC18188EB}"/>
          </ac:spMkLst>
        </pc:spChg>
        <pc:spChg chg="del mod">
          <ac:chgData name="Enrico Armelloni" userId="1bcb1d8ec36d6377" providerId="LiveId" clId="{3E2FA477-E59D-4D47-A939-CB261CFEC459}" dt="2024-10-24T13:37:03.508" v="1897" actId="478"/>
          <ac:spMkLst>
            <pc:docMk/>
            <pc:sldMk cId="3424604845" sldId="271"/>
            <ac:spMk id="78" creationId="{4E7AF6B4-263D-2B56-F61B-FB229A29F42B}"/>
          </ac:spMkLst>
        </pc:spChg>
        <pc:spChg chg="del">
          <ac:chgData name="Enrico Armelloni" userId="1bcb1d8ec36d6377" providerId="LiveId" clId="{3E2FA477-E59D-4D47-A939-CB261CFEC459}" dt="2024-10-24T13:37:01.333" v="1895" actId="478"/>
          <ac:spMkLst>
            <pc:docMk/>
            <pc:sldMk cId="3424604845" sldId="271"/>
            <ac:spMk id="93" creationId="{E0D4191E-146E-E528-2C81-DB1AA534458C}"/>
          </ac:spMkLst>
        </pc:spChg>
        <pc:picChg chg="add mod">
          <ac:chgData name="Enrico Armelloni" userId="1bcb1d8ec36d6377" providerId="LiveId" clId="{3E2FA477-E59D-4D47-A939-CB261CFEC459}" dt="2024-10-25T15:11:13.204" v="2559" actId="1076"/>
          <ac:picMkLst>
            <pc:docMk/>
            <pc:sldMk cId="3424604845" sldId="271"/>
            <ac:picMk id="4" creationId="{9D34817B-3EAB-D6B9-8995-229165486183}"/>
          </ac:picMkLst>
        </pc:picChg>
        <pc:picChg chg="add del mod ord">
          <ac:chgData name="Enrico Armelloni" userId="1bcb1d8ec36d6377" providerId="LiveId" clId="{3E2FA477-E59D-4D47-A939-CB261CFEC459}" dt="2024-10-25T15:10:53.793" v="2554" actId="478"/>
          <ac:picMkLst>
            <pc:docMk/>
            <pc:sldMk cId="3424604845" sldId="271"/>
            <ac:picMk id="44" creationId="{56457A33-3E52-EBA0-65A2-BE25DD8A407A}"/>
          </ac:picMkLst>
        </pc:picChg>
        <pc:picChg chg="add del mod">
          <ac:chgData name="Enrico Armelloni" userId="1bcb1d8ec36d6377" providerId="LiveId" clId="{3E2FA477-E59D-4D47-A939-CB261CFEC459}" dt="2024-10-24T13:59:14.311" v="1927" actId="478"/>
          <ac:picMkLst>
            <pc:docMk/>
            <pc:sldMk cId="3424604845" sldId="271"/>
            <ac:picMk id="45" creationId="{0F0C749B-1B37-3174-6623-103B61D76B91}"/>
          </ac:picMkLst>
        </pc:picChg>
        <pc:picChg chg="add mod ord modCrop">
          <ac:chgData name="Enrico Armelloni" userId="1bcb1d8ec36d6377" providerId="LiveId" clId="{3E2FA477-E59D-4D47-A939-CB261CFEC459}" dt="2024-10-25T15:11:08.301" v="2558" actId="732"/>
          <ac:picMkLst>
            <pc:docMk/>
            <pc:sldMk cId="3424604845" sldId="271"/>
            <ac:picMk id="48" creationId="{8708C435-494D-270E-A91A-59C0619FBBCD}"/>
          </ac:picMkLst>
        </pc:picChg>
        <pc:picChg chg="del">
          <ac:chgData name="Enrico Armelloni" userId="1bcb1d8ec36d6377" providerId="LiveId" clId="{3E2FA477-E59D-4D47-A939-CB261CFEC459}" dt="2024-10-24T13:37:00.253" v="1894" actId="478"/>
          <ac:picMkLst>
            <pc:docMk/>
            <pc:sldMk cId="3424604845" sldId="271"/>
            <ac:picMk id="91" creationId="{0622D3F7-D14B-9169-BFF4-904DF573818C}"/>
          </ac:picMkLst>
        </pc:picChg>
        <pc:picChg chg="del">
          <ac:chgData name="Enrico Armelloni" userId="1bcb1d8ec36d6377" providerId="LiveId" clId="{3E2FA477-E59D-4D47-A939-CB261CFEC459}" dt="2024-10-24T13:37:02.053" v="1896" actId="478"/>
          <ac:picMkLst>
            <pc:docMk/>
            <pc:sldMk cId="3424604845" sldId="271"/>
            <ac:picMk id="92" creationId="{A4C3937B-C663-5558-2CEE-6A447986AC23}"/>
          </ac:picMkLst>
        </pc:picChg>
        <pc:cxnChg chg="del">
          <ac:chgData name="Enrico Armelloni" userId="1bcb1d8ec36d6377" providerId="LiveId" clId="{3E2FA477-E59D-4D47-A939-CB261CFEC459}" dt="2024-10-24T10:21:29.640" v="1511" actId="478"/>
          <ac:cxnSpMkLst>
            <pc:docMk/>
            <pc:sldMk cId="3424604845" sldId="271"/>
            <ac:cxnSpMk id="24" creationId="{26C4A525-A455-20A1-DA29-D0518662D306}"/>
          </ac:cxnSpMkLst>
        </pc:cxnChg>
        <pc:cxnChg chg="del mod">
          <ac:chgData name="Enrico Armelloni" userId="1bcb1d8ec36d6377" providerId="LiveId" clId="{3E2FA477-E59D-4D47-A939-CB261CFEC459}" dt="2024-10-24T10:21:29.640" v="1511" actId="478"/>
          <ac:cxnSpMkLst>
            <pc:docMk/>
            <pc:sldMk cId="3424604845" sldId="271"/>
            <ac:cxnSpMk id="25" creationId="{8FA8F922-03C0-89BC-4ADB-5216F09F1F3F}"/>
          </ac:cxnSpMkLst>
        </pc:cxnChg>
        <pc:cxnChg chg="add del mod">
          <ac:chgData name="Enrico Armelloni" userId="1bcb1d8ec36d6377" providerId="LiveId" clId="{3E2FA477-E59D-4D47-A939-CB261CFEC459}" dt="2024-10-24T14:01:03.459" v="1946" actId="478"/>
          <ac:cxnSpMkLst>
            <pc:docMk/>
            <pc:sldMk cId="3424604845" sldId="271"/>
            <ac:cxnSpMk id="29" creationId="{BA32C793-BC6C-B92D-692C-9E6A164FFB7B}"/>
          </ac:cxnSpMkLst>
        </pc:cxnChg>
        <pc:cxnChg chg="del mod">
          <ac:chgData name="Enrico Armelloni" userId="1bcb1d8ec36d6377" providerId="LiveId" clId="{3E2FA477-E59D-4D47-A939-CB261CFEC459}" dt="2024-10-24T14:01:02.076" v="1945" actId="478"/>
          <ac:cxnSpMkLst>
            <pc:docMk/>
            <pc:sldMk cId="3424604845" sldId="271"/>
            <ac:cxnSpMk id="38" creationId="{3EB3AA13-2CFD-1996-F4BC-9095DD8B621D}"/>
          </ac:cxnSpMkLst>
        </pc:cxnChg>
        <pc:cxnChg chg="del mod">
          <ac:chgData name="Enrico Armelloni" userId="1bcb1d8ec36d6377" providerId="LiveId" clId="{3E2FA477-E59D-4D47-A939-CB261CFEC459}" dt="2024-10-24T14:01:00.726" v="1944" actId="478"/>
          <ac:cxnSpMkLst>
            <pc:docMk/>
            <pc:sldMk cId="3424604845" sldId="271"/>
            <ac:cxnSpMk id="40" creationId="{A2A04CC3-5867-C6C0-3B71-DE7162A21EB1}"/>
          </ac:cxnSpMkLst>
        </pc:cxnChg>
        <pc:cxnChg chg="add mod">
          <ac:chgData name="Enrico Armelloni" userId="1bcb1d8ec36d6377" providerId="LiveId" clId="{3E2FA477-E59D-4D47-A939-CB261CFEC459}" dt="2024-10-24T14:02:30.228" v="1971" actId="20577"/>
          <ac:cxnSpMkLst>
            <pc:docMk/>
            <pc:sldMk cId="3424604845" sldId="271"/>
            <ac:cxnSpMk id="49" creationId="{1A2596AE-C5C9-A5E5-3169-2D50C8827B27}"/>
          </ac:cxnSpMkLst>
        </pc:cxnChg>
        <pc:cxnChg chg="add mod">
          <ac:chgData name="Enrico Armelloni" userId="1bcb1d8ec36d6377" providerId="LiveId" clId="{3E2FA477-E59D-4D47-A939-CB261CFEC459}" dt="2024-10-24T14:01:22.928" v="1950" actId="1076"/>
          <ac:cxnSpMkLst>
            <pc:docMk/>
            <pc:sldMk cId="3424604845" sldId="271"/>
            <ac:cxnSpMk id="51" creationId="{5D41CB9D-881C-B526-9C69-7C87C2BB62DA}"/>
          </ac:cxnSpMkLst>
        </pc:cxnChg>
        <pc:cxnChg chg="add mod">
          <ac:chgData name="Enrico Armelloni" userId="1bcb1d8ec36d6377" providerId="LiveId" clId="{3E2FA477-E59D-4D47-A939-CB261CFEC459}" dt="2024-10-24T14:01:28.176" v="1953" actId="14100"/>
          <ac:cxnSpMkLst>
            <pc:docMk/>
            <pc:sldMk cId="3424604845" sldId="271"/>
            <ac:cxnSpMk id="52" creationId="{0EF628C3-D825-5C45-5991-D5390FDCD336}"/>
          </ac:cxnSpMkLst>
        </pc:cxnChg>
        <pc:cxnChg chg="add mod">
          <ac:chgData name="Enrico Armelloni" userId="1bcb1d8ec36d6377" providerId="LiveId" clId="{3E2FA477-E59D-4D47-A939-CB261CFEC459}" dt="2024-10-25T15:14:03.350" v="2592" actId="14100"/>
          <ac:cxnSpMkLst>
            <pc:docMk/>
            <pc:sldMk cId="3424604845" sldId="271"/>
            <ac:cxnSpMk id="54" creationId="{B2757A33-DE3C-EC19-00EA-F34542C1C9D8}"/>
          </ac:cxnSpMkLst>
        </pc:cxnChg>
        <pc:cxnChg chg="add mod">
          <ac:chgData name="Enrico Armelloni" userId="1bcb1d8ec36d6377" providerId="LiveId" clId="{3E2FA477-E59D-4D47-A939-CB261CFEC459}" dt="2024-10-25T15:11:18.580" v="2561" actId="14100"/>
          <ac:cxnSpMkLst>
            <pc:docMk/>
            <pc:sldMk cId="3424604845" sldId="271"/>
            <ac:cxnSpMk id="56" creationId="{7526966B-ECB4-1C29-BF16-1F64D86BD8B0}"/>
          </ac:cxnSpMkLst>
        </pc:cxnChg>
        <pc:cxnChg chg="add mod">
          <ac:chgData name="Enrico Armelloni" userId="1bcb1d8ec36d6377" providerId="LiveId" clId="{3E2FA477-E59D-4D47-A939-CB261CFEC459}" dt="2024-10-25T15:11:16.393" v="2560" actId="14100"/>
          <ac:cxnSpMkLst>
            <pc:docMk/>
            <pc:sldMk cId="3424604845" sldId="271"/>
            <ac:cxnSpMk id="58" creationId="{F38B9C15-8B23-3EF0-1F8A-7AB34B52492B}"/>
          </ac:cxnSpMkLst>
        </pc:cxnChg>
      </pc:sldChg>
      <pc:sldChg chg="addSp delSp modSp new mod ord">
        <pc:chgData name="Enrico Armelloni" userId="1bcb1d8ec36d6377" providerId="LiveId" clId="{3E2FA477-E59D-4D47-A939-CB261CFEC459}" dt="2024-10-24T11:08:57.241" v="1594" actId="1076"/>
        <pc:sldMkLst>
          <pc:docMk/>
          <pc:sldMk cId="349345554" sldId="272"/>
        </pc:sldMkLst>
        <pc:spChg chg="mod">
          <ac:chgData name="Enrico Armelloni" userId="1bcb1d8ec36d6377" providerId="LiveId" clId="{3E2FA477-E59D-4D47-A939-CB261CFEC459}" dt="2024-10-24T10:22:52.187" v="1570" actId="20577"/>
          <ac:spMkLst>
            <pc:docMk/>
            <pc:sldMk cId="349345554" sldId="272"/>
            <ac:spMk id="2" creationId="{BFED56FA-63F5-0455-B3BD-18E563D5F9CE}"/>
          </ac:spMkLst>
        </pc:spChg>
        <pc:spChg chg="del">
          <ac:chgData name="Enrico Armelloni" userId="1bcb1d8ec36d6377" providerId="LiveId" clId="{3E2FA477-E59D-4D47-A939-CB261CFEC459}" dt="2024-10-24T10:22:54.935" v="1571" actId="478"/>
          <ac:spMkLst>
            <pc:docMk/>
            <pc:sldMk cId="349345554" sldId="272"/>
            <ac:spMk id="3" creationId="{94B8C42B-420E-5629-EECD-17B658EC978E}"/>
          </ac:spMkLst>
        </pc:spChg>
        <pc:picChg chg="add mod">
          <ac:chgData name="Enrico Armelloni" userId="1bcb1d8ec36d6377" providerId="LiveId" clId="{3E2FA477-E59D-4D47-A939-CB261CFEC459}" dt="2024-10-24T11:08:57.241" v="1594" actId="1076"/>
          <ac:picMkLst>
            <pc:docMk/>
            <pc:sldMk cId="349345554" sldId="272"/>
            <ac:picMk id="5" creationId="{97AA1E46-2BCC-B446-9296-85CB88C8893A}"/>
          </ac:picMkLst>
        </pc:picChg>
      </pc:sldChg>
      <pc:sldChg chg="addSp delSp modSp new mod ord">
        <pc:chgData name="Enrico Armelloni" userId="1bcb1d8ec36d6377" providerId="LiveId" clId="{3E2FA477-E59D-4D47-A939-CB261CFEC459}" dt="2024-10-24T10:56:44.319" v="1590" actId="22"/>
        <pc:sldMkLst>
          <pc:docMk/>
          <pc:sldMk cId="1440178143" sldId="273"/>
        </pc:sldMkLst>
        <pc:spChg chg="mod">
          <ac:chgData name="Enrico Armelloni" userId="1bcb1d8ec36d6377" providerId="LiveId" clId="{3E2FA477-E59D-4D47-A939-CB261CFEC459}" dt="2024-10-24T10:24:11.595" v="1582" actId="20577"/>
          <ac:spMkLst>
            <pc:docMk/>
            <pc:sldMk cId="1440178143" sldId="273"/>
            <ac:spMk id="2" creationId="{6EF41D8B-5F4D-0E3D-E85D-00A166072989}"/>
          </ac:spMkLst>
        </pc:spChg>
        <pc:spChg chg="del">
          <ac:chgData name="Enrico Armelloni" userId="1bcb1d8ec36d6377" providerId="LiveId" clId="{3E2FA477-E59D-4D47-A939-CB261CFEC459}" dt="2024-10-24T10:24:13.956" v="1583" actId="478"/>
          <ac:spMkLst>
            <pc:docMk/>
            <pc:sldMk cId="1440178143" sldId="273"/>
            <ac:spMk id="3" creationId="{510E4C3A-8B52-0072-2590-9A293C1BC35B}"/>
          </ac:spMkLst>
        </pc:spChg>
        <pc:picChg chg="add mod">
          <ac:chgData name="Enrico Armelloni" userId="1bcb1d8ec36d6377" providerId="LiveId" clId="{3E2FA477-E59D-4D47-A939-CB261CFEC459}" dt="2024-10-24T10:24:40.047" v="1589" actId="1076"/>
          <ac:picMkLst>
            <pc:docMk/>
            <pc:sldMk cId="1440178143" sldId="273"/>
            <ac:picMk id="5" creationId="{71152657-799A-048B-6D8B-365CA6DF8A1D}"/>
          </ac:picMkLst>
        </pc:picChg>
        <pc:picChg chg="add">
          <ac:chgData name="Enrico Armelloni" userId="1bcb1d8ec36d6377" providerId="LiveId" clId="{3E2FA477-E59D-4D47-A939-CB261CFEC459}" dt="2024-10-24T10:56:44.319" v="1590" actId="22"/>
          <ac:picMkLst>
            <pc:docMk/>
            <pc:sldMk cId="1440178143" sldId="273"/>
            <ac:picMk id="7" creationId="{1E288268-90C9-5CD7-880B-90AC53538415}"/>
          </ac:picMkLst>
        </pc:picChg>
      </pc:sldChg>
      <pc:sldChg chg="addSp delSp modSp new mod">
        <pc:chgData name="Enrico Armelloni" userId="1bcb1d8ec36d6377" providerId="LiveId" clId="{3E2FA477-E59D-4D47-A939-CB261CFEC459}" dt="2024-10-24T11:18:48.970" v="1687" actId="14826"/>
        <pc:sldMkLst>
          <pc:docMk/>
          <pc:sldMk cId="2274301539" sldId="274"/>
        </pc:sldMkLst>
        <pc:spChg chg="del">
          <ac:chgData name="Enrico Armelloni" userId="1bcb1d8ec36d6377" providerId="LiveId" clId="{3E2FA477-E59D-4D47-A939-CB261CFEC459}" dt="2024-10-24T11:14:34.067" v="1613" actId="478"/>
          <ac:spMkLst>
            <pc:docMk/>
            <pc:sldMk cId="2274301539" sldId="274"/>
            <ac:spMk id="2" creationId="{07E55FE0-E7D6-F257-9DD7-535A1F7B8E36}"/>
          </ac:spMkLst>
        </pc:spChg>
        <pc:spChg chg="del">
          <ac:chgData name="Enrico Armelloni" userId="1bcb1d8ec36d6377" providerId="LiveId" clId="{3E2FA477-E59D-4D47-A939-CB261CFEC459}" dt="2024-10-24T11:13:22.696" v="1596" actId="478"/>
          <ac:spMkLst>
            <pc:docMk/>
            <pc:sldMk cId="2274301539" sldId="274"/>
            <ac:spMk id="3" creationId="{D7B04F85-8364-B9A0-7346-2BAA1782FC02}"/>
          </ac:spMkLst>
        </pc:spChg>
        <pc:spChg chg="add mod">
          <ac:chgData name="Enrico Armelloni" userId="1bcb1d8ec36d6377" providerId="LiveId" clId="{3E2FA477-E59D-4D47-A939-CB261CFEC459}" dt="2024-10-24T11:16:24.439" v="1650" actId="1076"/>
          <ac:spMkLst>
            <pc:docMk/>
            <pc:sldMk cId="2274301539" sldId="274"/>
            <ac:spMk id="28" creationId="{D485BC54-8A28-30E4-B9AB-7EBFA766E9A3}"/>
          </ac:spMkLst>
        </pc:spChg>
        <pc:spChg chg="add mod">
          <ac:chgData name="Enrico Armelloni" userId="1bcb1d8ec36d6377" providerId="LiveId" clId="{3E2FA477-E59D-4D47-A939-CB261CFEC459}" dt="2024-10-24T11:16:32.128" v="1657" actId="1076"/>
          <ac:spMkLst>
            <pc:docMk/>
            <pc:sldMk cId="2274301539" sldId="274"/>
            <ac:spMk id="29" creationId="{A3DD76B0-39EA-9C85-DE92-51BB08CF2EDA}"/>
          </ac:spMkLst>
        </pc:spChg>
        <pc:spChg chg="add mod">
          <ac:chgData name="Enrico Armelloni" userId="1bcb1d8ec36d6377" providerId="LiveId" clId="{3E2FA477-E59D-4D47-A939-CB261CFEC459}" dt="2024-10-24T11:16:44.334" v="1666" actId="1076"/>
          <ac:spMkLst>
            <pc:docMk/>
            <pc:sldMk cId="2274301539" sldId="274"/>
            <ac:spMk id="30" creationId="{ADFB3AC7-CFDB-46ED-2886-3BE107920E4A}"/>
          </ac:spMkLst>
        </pc:spChg>
        <pc:spChg chg="add del mod">
          <ac:chgData name="Enrico Armelloni" userId="1bcb1d8ec36d6377" providerId="LiveId" clId="{3E2FA477-E59D-4D47-A939-CB261CFEC459}" dt="2024-10-24T11:17:17.195" v="1671" actId="478"/>
          <ac:spMkLst>
            <pc:docMk/>
            <pc:sldMk cId="2274301539" sldId="274"/>
            <ac:spMk id="31" creationId="{F0760C8A-CBB7-0021-B12C-825C4874AD00}"/>
          </ac:spMkLst>
        </pc:spChg>
        <pc:spChg chg="add mod">
          <ac:chgData name="Enrico Armelloni" userId="1bcb1d8ec36d6377" providerId="LiveId" clId="{3E2FA477-E59D-4D47-A939-CB261CFEC459}" dt="2024-10-24T11:17:37.638" v="1677" actId="1076"/>
          <ac:spMkLst>
            <pc:docMk/>
            <pc:sldMk cId="2274301539" sldId="274"/>
            <ac:spMk id="32" creationId="{959512E7-A0FA-DA74-D9A3-92E1757555E4}"/>
          </ac:spMkLst>
        </pc:spChg>
        <pc:spChg chg="add mod">
          <ac:chgData name="Enrico Armelloni" userId="1bcb1d8ec36d6377" providerId="LiveId" clId="{3E2FA477-E59D-4D47-A939-CB261CFEC459}" dt="2024-10-24T11:17:45.234" v="1678" actId="1076"/>
          <ac:spMkLst>
            <pc:docMk/>
            <pc:sldMk cId="2274301539" sldId="274"/>
            <ac:spMk id="33" creationId="{AA1E06B5-F5F5-0170-CE30-67286E5E87FF}"/>
          </ac:spMkLst>
        </pc:spChg>
        <pc:spChg chg="add mod">
          <ac:chgData name="Enrico Armelloni" userId="1bcb1d8ec36d6377" providerId="LiveId" clId="{3E2FA477-E59D-4D47-A939-CB261CFEC459}" dt="2024-10-24T11:17:53.429" v="1680" actId="1076"/>
          <ac:spMkLst>
            <pc:docMk/>
            <pc:sldMk cId="2274301539" sldId="274"/>
            <ac:spMk id="34" creationId="{075DFB43-50F5-14AE-7431-70CEA004D1ED}"/>
          </ac:spMkLst>
        </pc:spChg>
        <pc:spChg chg="add mod">
          <ac:chgData name="Enrico Armelloni" userId="1bcb1d8ec36d6377" providerId="LiveId" clId="{3E2FA477-E59D-4D47-A939-CB261CFEC459}" dt="2024-10-24T11:18:03.031" v="1682" actId="1076"/>
          <ac:spMkLst>
            <pc:docMk/>
            <pc:sldMk cId="2274301539" sldId="274"/>
            <ac:spMk id="35" creationId="{D15CD49E-1FC1-A8A5-0EBE-5A8EFB833FBE}"/>
          </ac:spMkLst>
        </pc:spChg>
        <pc:spChg chg="add mod">
          <ac:chgData name="Enrico Armelloni" userId="1bcb1d8ec36d6377" providerId="LiveId" clId="{3E2FA477-E59D-4D47-A939-CB261CFEC459}" dt="2024-10-24T11:18:10.109" v="1684" actId="1076"/>
          <ac:spMkLst>
            <pc:docMk/>
            <pc:sldMk cId="2274301539" sldId="274"/>
            <ac:spMk id="36" creationId="{E077E34D-1F33-3CB3-DBBB-47AE56FB53F1}"/>
          </ac:spMkLst>
        </pc:spChg>
        <pc:spChg chg="add mod">
          <ac:chgData name="Enrico Armelloni" userId="1bcb1d8ec36d6377" providerId="LiveId" clId="{3E2FA477-E59D-4D47-A939-CB261CFEC459}" dt="2024-10-24T11:18:17.325" v="1686" actId="1076"/>
          <ac:spMkLst>
            <pc:docMk/>
            <pc:sldMk cId="2274301539" sldId="274"/>
            <ac:spMk id="37" creationId="{F258ADD6-5B6A-4A71-BD75-281DDC5DD317}"/>
          </ac:spMkLst>
        </pc:spChg>
        <pc:picChg chg="add mod">
          <ac:chgData name="Enrico Armelloni" userId="1bcb1d8ec36d6377" providerId="LiveId" clId="{3E2FA477-E59D-4D47-A939-CB261CFEC459}" dt="2024-10-24T11:18:48.970" v="1687" actId="14826"/>
          <ac:picMkLst>
            <pc:docMk/>
            <pc:sldMk cId="2274301539" sldId="274"/>
            <ac:picMk id="5" creationId="{05280D89-BE7D-DE58-944E-7F7BF927D3F8}"/>
          </ac:picMkLst>
        </pc:picChg>
        <pc:picChg chg="add mod">
          <ac:chgData name="Enrico Armelloni" userId="1bcb1d8ec36d6377" providerId="LiveId" clId="{3E2FA477-E59D-4D47-A939-CB261CFEC459}" dt="2024-10-24T11:14:32.149" v="1612" actId="1076"/>
          <ac:picMkLst>
            <pc:docMk/>
            <pc:sldMk cId="2274301539" sldId="274"/>
            <ac:picMk id="7" creationId="{D99B8521-F3AB-A4DE-4B92-ED0BA3E8B284}"/>
          </ac:picMkLst>
        </pc:picChg>
        <pc:cxnChg chg="add mod">
          <ac:chgData name="Enrico Armelloni" userId="1bcb1d8ec36d6377" providerId="LiveId" clId="{3E2FA477-E59D-4D47-A939-CB261CFEC459}" dt="2024-10-24T11:14:38.556" v="1614" actId="14100"/>
          <ac:cxnSpMkLst>
            <pc:docMk/>
            <pc:sldMk cId="2274301539" sldId="274"/>
            <ac:cxnSpMk id="9" creationId="{31FE2521-4DBA-2D24-B7CB-42DF54B40315}"/>
          </ac:cxnSpMkLst>
        </pc:cxnChg>
        <pc:cxnChg chg="add mod">
          <ac:chgData name="Enrico Armelloni" userId="1bcb1d8ec36d6377" providerId="LiveId" clId="{3E2FA477-E59D-4D47-A939-CB261CFEC459}" dt="2024-10-24T11:14:41.407" v="1615" actId="14100"/>
          <ac:cxnSpMkLst>
            <pc:docMk/>
            <pc:sldMk cId="2274301539" sldId="274"/>
            <ac:cxnSpMk id="10" creationId="{CCFC791D-B808-AE2D-4B6C-E27129039002}"/>
          </ac:cxnSpMkLst>
        </pc:cxnChg>
        <pc:cxnChg chg="add mod">
          <ac:chgData name="Enrico Armelloni" userId="1bcb1d8ec36d6377" providerId="LiveId" clId="{3E2FA477-E59D-4D47-A939-CB261CFEC459}" dt="2024-10-24T11:14:32.149" v="1612" actId="1076"/>
          <ac:cxnSpMkLst>
            <pc:docMk/>
            <pc:sldMk cId="2274301539" sldId="274"/>
            <ac:cxnSpMk id="11" creationId="{3A673EC6-B880-4E7D-A85B-75A134623061}"/>
          </ac:cxnSpMkLst>
        </pc:cxnChg>
        <pc:cxnChg chg="add mod">
          <ac:chgData name="Enrico Armelloni" userId="1bcb1d8ec36d6377" providerId="LiveId" clId="{3E2FA477-E59D-4D47-A939-CB261CFEC459}" dt="2024-10-24T11:14:51.647" v="1619" actId="14100"/>
          <ac:cxnSpMkLst>
            <pc:docMk/>
            <pc:sldMk cId="2274301539" sldId="274"/>
            <ac:cxnSpMk id="15" creationId="{463E790C-9E10-1C49-0C2C-42BF862E3380}"/>
          </ac:cxnSpMkLst>
        </pc:cxnChg>
        <pc:cxnChg chg="add mod">
          <ac:chgData name="Enrico Armelloni" userId="1bcb1d8ec36d6377" providerId="LiveId" clId="{3E2FA477-E59D-4D47-A939-CB261CFEC459}" dt="2024-10-24T11:14:59.299" v="1621" actId="1076"/>
          <ac:cxnSpMkLst>
            <pc:docMk/>
            <pc:sldMk cId="2274301539" sldId="274"/>
            <ac:cxnSpMk id="18" creationId="{3B0723CC-9990-04D4-ED98-A5E5DB98F911}"/>
          </ac:cxnSpMkLst>
        </pc:cxnChg>
        <pc:cxnChg chg="add mod">
          <ac:chgData name="Enrico Armelloni" userId="1bcb1d8ec36d6377" providerId="LiveId" clId="{3E2FA477-E59D-4D47-A939-CB261CFEC459}" dt="2024-10-24T11:15:18.523" v="1627"/>
          <ac:cxnSpMkLst>
            <pc:docMk/>
            <pc:sldMk cId="2274301539" sldId="274"/>
            <ac:cxnSpMk id="19" creationId="{B4CC6823-DE99-FEEF-10C4-80063666E541}"/>
          </ac:cxnSpMkLst>
        </pc:cxnChg>
        <pc:cxnChg chg="add mod">
          <ac:chgData name="Enrico Armelloni" userId="1bcb1d8ec36d6377" providerId="LiveId" clId="{3E2FA477-E59D-4D47-A939-CB261CFEC459}" dt="2024-10-24T11:15:29.854" v="1631" actId="14100"/>
          <ac:cxnSpMkLst>
            <pc:docMk/>
            <pc:sldMk cId="2274301539" sldId="274"/>
            <ac:cxnSpMk id="22" creationId="{35F2C616-DABE-2CD9-15CA-2EE7164FA60F}"/>
          </ac:cxnSpMkLst>
        </pc:cxnChg>
        <pc:cxnChg chg="add mod">
          <ac:chgData name="Enrico Armelloni" userId="1bcb1d8ec36d6377" providerId="LiveId" clId="{3E2FA477-E59D-4D47-A939-CB261CFEC459}" dt="2024-10-24T11:15:46.719" v="1636" actId="14100"/>
          <ac:cxnSpMkLst>
            <pc:docMk/>
            <pc:sldMk cId="2274301539" sldId="274"/>
            <ac:cxnSpMk id="25" creationId="{D2C531D8-CF5C-2869-E6B8-4E92861EACDA}"/>
          </ac:cxnSpMkLst>
        </pc:cxnChg>
      </pc:sldChg>
      <pc:sldChg chg="addSp delSp modSp new mod">
        <pc:chgData name="Enrico Armelloni" userId="1bcb1d8ec36d6377" providerId="LiveId" clId="{3E2FA477-E59D-4D47-A939-CB261CFEC459}" dt="2024-10-24T11:19:08.409" v="1693" actId="1076"/>
        <pc:sldMkLst>
          <pc:docMk/>
          <pc:sldMk cId="3984722574" sldId="275"/>
        </pc:sldMkLst>
        <pc:spChg chg="del">
          <ac:chgData name="Enrico Armelloni" userId="1bcb1d8ec36d6377" providerId="LiveId" clId="{3E2FA477-E59D-4D47-A939-CB261CFEC459}" dt="2024-10-24T11:19:02.361" v="1690" actId="478"/>
          <ac:spMkLst>
            <pc:docMk/>
            <pc:sldMk cId="3984722574" sldId="275"/>
            <ac:spMk id="2" creationId="{4AEAB7CD-3B72-1F6E-D62D-0F639EDF0B5E}"/>
          </ac:spMkLst>
        </pc:spChg>
        <pc:spChg chg="del">
          <ac:chgData name="Enrico Armelloni" userId="1bcb1d8ec36d6377" providerId="LiveId" clId="{3E2FA477-E59D-4D47-A939-CB261CFEC459}" dt="2024-10-24T11:19:01.310" v="1689" actId="478"/>
          <ac:spMkLst>
            <pc:docMk/>
            <pc:sldMk cId="3984722574" sldId="275"/>
            <ac:spMk id="3" creationId="{D501521E-A741-9AD8-5AF6-01B4B93F8142}"/>
          </ac:spMkLst>
        </pc:spChg>
        <pc:picChg chg="add mod">
          <ac:chgData name="Enrico Armelloni" userId="1bcb1d8ec36d6377" providerId="LiveId" clId="{3E2FA477-E59D-4D47-A939-CB261CFEC459}" dt="2024-10-24T11:19:08.409" v="1693" actId="1076"/>
          <ac:picMkLst>
            <pc:docMk/>
            <pc:sldMk cId="3984722574" sldId="275"/>
            <ac:picMk id="4" creationId="{21AA4A01-9FCB-41BD-39C4-D48FFA5D751D}"/>
          </ac:picMkLst>
        </pc:picChg>
      </pc:sldChg>
      <pc:sldChg chg="addSp delSp modSp new mod">
        <pc:chgData name="Enrico Armelloni" userId="1bcb1d8ec36d6377" providerId="LiveId" clId="{3E2FA477-E59D-4D47-A939-CB261CFEC459}" dt="2024-10-24T12:09:06.167" v="1703" actId="1076"/>
        <pc:sldMkLst>
          <pc:docMk/>
          <pc:sldMk cId="1216485104" sldId="276"/>
        </pc:sldMkLst>
        <pc:spChg chg="del">
          <ac:chgData name="Enrico Armelloni" userId="1bcb1d8ec36d6377" providerId="LiveId" clId="{3E2FA477-E59D-4D47-A939-CB261CFEC459}" dt="2024-10-24T12:09:01.740" v="1701" actId="478"/>
          <ac:spMkLst>
            <pc:docMk/>
            <pc:sldMk cId="1216485104" sldId="276"/>
            <ac:spMk id="2" creationId="{384637E0-A835-545B-3D6E-E1F0820CC7A9}"/>
          </ac:spMkLst>
        </pc:spChg>
        <pc:spChg chg="del">
          <ac:chgData name="Enrico Armelloni" userId="1bcb1d8ec36d6377" providerId="LiveId" clId="{3E2FA477-E59D-4D47-A939-CB261CFEC459}" dt="2024-10-24T12:09:00.784" v="1700" actId="478"/>
          <ac:spMkLst>
            <pc:docMk/>
            <pc:sldMk cId="1216485104" sldId="276"/>
            <ac:spMk id="3" creationId="{B3F33E49-46CA-9627-7E0D-ECB1778B5716}"/>
          </ac:spMkLst>
        </pc:spChg>
        <pc:picChg chg="add mod">
          <ac:chgData name="Enrico Armelloni" userId="1bcb1d8ec36d6377" providerId="LiveId" clId="{3E2FA477-E59D-4D47-A939-CB261CFEC459}" dt="2024-10-24T12:08:58.870" v="1699" actId="1076"/>
          <ac:picMkLst>
            <pc:docMk/>
            <pc:sldMk cId="1216485104" sldId="276"/>
            <ac:picMk id="5" creationId="{B8713ACF-F064-09D2-DB57-31558A255273}"/>
          </ac:picMkLst>
        </pc:picChg>
        <pc:picChg chg="add mod">
          <ac:chgData name="Enrico Armelloni" userId="1bcb1d8ec36d6377" providerId="LiveId" clId="{3E2FA477-E59D-4D47-A939-CB261CFEC459}" dt="2024-10-24T12:09:06.167" v="1703" actId="1076"/>
          <ac:picMkLst>
            <pc:docMk/>
            <pc:sldMk cId="1216485104" sldId="276"/>
            <ac:picMk id="7" creationId="{661E3028-F63A-C4A0-2B71-8EDEBABF55B0}"/>
          </ac:picMkLst>
        </pc:picChg>
      </pc:sldChg>
      <pc:sldChg chg="addSp delSp new mod">
        <pc:chgData name="Enrico Armelloni" userId="1bcb1d8ec36d6377" providerId="LiveId" clId="{3E2FA477-E59D-4D47-A939-CB261CFEC459}" dt="2024-10-25T10:40:55.894" v="2327"/>
        <pc:sldMkLst>
          <pc:docMk/>
          <pc:sldMk cId="313012286" sldId="277"/>
        </pc:sldMkLst>
        <pc:spChg chg="del">
          <ac:chgData name="Enrico Armelloni" userId="1bcb1d8ec36d6377" providerId="LiveId" clId="{3E2FA477-E59D-4D47-A939-CB261CFEC459}" dt="2024-10-24T12:30:28.912" v="1706" actId="478"/>
          <ac:spMkLst>
            <pc:docMk/>
            <pc:sldMk cId="313012286" sldId="277"/>
            <ac:spMk id="2" creationId="{459DE02C-605D-EFF9-3593-B1C1BB249BC7}"/>
          </ac:spMkLst>
        </pc:spChg>
        <pc:spChg chg="del">
          <ac:chgData name="Enrico Armelloni" userId="1bcb1d8ec36d6377" providerId="LiveId" clId="{3E2FA477-E59D-4D47-A939-CB261CFEC459}" dt="2024-10-24T12:30:28.104" v="1705" actId="478"/>
          <ac:spMkLst>
            <pc:docMk/>
            <pc:sldMk cId="313012286" sldId="277"/>
            <ac:spMk id="3" creationId="{5FD8FC0F-84C2-3FA1-13F0-1B3F5AF1E373}"/>
          </ac:spMkLst>
        </pc:spChg>
        <pc:picChg chg="add">
          <ac:chgData name="Enrico Armelloni" userId="1bcb1d8ec36d6377" providerId="LiveId" clId="{3E2FA477-E59D-4D47-A939-CB261CFEC459}" dt="2024-10-25T10:40:55.894" v="2327"/>
          <ac:picMkLst>
            <pc:docMk/>
            <pc:sldMk cId="313012286" sldId="277"/>
            <ac:picMk id="2" creationId="{88D10B06-AE9F-F292-C0C7-860C12CD6845}"/>
          </ac:picMkLst>
        </pc:picChg>
        <pc:picChg chg="add del">
          <ac:chgData name="Enrico Armelloni" userId="1bcb1d8ec36d6377" providerId="LiveId" clId="{3E2FA477-E59D-4D47-A939-CB261CFEC459}" dt="2024-10-25T10:40:43.725" v="2326" actId="478"/>
          <ac:picMkLst>
            <pc:docMk/>
            <pc:sldMk cId="313012286" sldId="277"/>
            <ac:picMk id="4" creationId="{CA629F44-13E8-57E1-2506-68AB198AD1AA}"/>
          </ac:picMkLst>
        </pc:picChg>
      </pc:sldChg>
      <pc:sldChg chg="addSp delSp new del mod">
        <pc:chgData name="Enrico Armelloni" userId="1bcb1d8ec36d6377" providerId="LiveId" clId="{3E2FA477-E59D-4D47-A939-CB261CFEC459}" dt="2024-10-25T13:59:55.700" v="2549" actId="47"/>
        <pc:sldMkLst>
          <pc:docMk/>
          <pc:sldMk cId="3314060332" sldId="278"/>
        </pc:sldMkLst>
        <pc:spChg chg="del">
          <ac:chgData name="Enrico Armelloni" userId="1bcb1d8ec36d6377" providerId="LiveId" clId="{3E2FA477-E59D-4D47-A939-CB261CFEC459}" dt="2024-10-24T12:36:40.201" v="1710" actId="478"/>
          <ac:spMkLst>
            <pc:docMk/>
            <pc:sldMk cId="3314060332" sldId="278"/>
            <ac:spMk id="2" creationId="{0D68F530-2409-4B54-BFB1-1B5C5FC732F8}"/>
          </ac:spMkLst>
        </pc:spChg>
        <pc:spChg chg="del">
          <ac:chgData name="Enrico Armelloni" userId="1bcb1d8ec36d6377" providerId="LiveId" clId="{3E2FA477-E59D-4D47-A939-CB261CFEC459}" dt="2024-10-24T12:36:36.502" v="1709" actId="478"/>
          <ac:spMkLst>
            <pc:docMk/>
            <pc:sldMk cId="3314060332" sldId="278"/>
            <ac:spMk id="3" creationId="{234A5310-4326-9D14-4014-AC26F1E62484}"/>
          </ac:spMkLst>
        </pc:spChg>
        <pc:picChg chg="add del">
          <ac:chgData name="Enrico Armelloni" userId="1bcb1d8ec36d6377" providerId="LiveId" clId="{3E2FA477-E59D-4D47-A939-CB261CFEC459}" dt="2024-10-24T13:14:25.732" v="1796" actId="478"/>
          <ac:picMkLst>
            <pc:docMk/>
            <pc:sldMk cId="3314060332" sldId="278"/>
            <ac:picMk id="4" creationId="{CA4BC3A2-4F58-C8B0-D05D-488335148AFF}"/>
          </ac:picMkLst>
        </pc:picChg>
        <pc:picChg chg="add del">
          <ac:chgData name="Enrico Armelloni" userId="1bcb1d8ec36d6377" providerId="LiveId" clId="{3E2FA477-E59D-4D47-A939-CB261CFEC459}" dt="2024-10-24T13:57:51.685" v="1925" actId="478"/>
          <ac:picMkLst>
            <pc:docMk/>
            <pc:sldMk cId="3314060332" sldId="278"/>
            <ac:picMk id="5" creationId="{5E29FCE2-D323-2AF5-773A-576A5EBB9A9C}"/>
          </ac:picMkLst>
        </pc:picChg>
        <pc:picChg chg="add del">
          <ac:chgData name="Enrico Armelloni" userId="1bcb1d8ec36d6377" providerId="LiveId" clId="{3E2FA477-E59D-4D47-A939-CB261CFEC459}" dt="2024-10-24T14:04:48.580" v="1986" actId="478"/>
          <ac:picMkLst>
            <pc:docMk/>
            <pc:sldMk cId="3314060332" sldId="278"/>
            <ac:picMk id="6" creationId="{0DA08F6B-895C-8DDE-149C-DBF1EA234E87}"/>
          </ac:picMkLst>
        </pc:picChg>
        <pc:picChg chg="add">
          <ac:chgData name="Enrico Armelloni" userId="1bcb1d8ec36d6377" providerId="LiveId" clId="{3E2FA477-E59D-4D47-A939-CB261CFEC459}" dt="2024-10-24T14:04:56.060" v="1987"/>
          <ac:picMkLst>
            <pc:docMk/>
            <pc:sldMk cId="3314060332" sldId="278"/>
            <ac:picMk id="7" creationId="{D4E6364A-231C-71BA-95E4-5064E87F0FAF}"/>
          </ac:picMkLst>
        </pc:picChg>
      </pc:sldChg>
      <pc:sldChg chg="addSp delSp new del mod">
        <pc:chgData name="Enrico Armelloni" userId="1bcb1d8ec36d6377" providerId="LiveId" clId="{3E2FA477-E59D-4D47-A939-CB261CFEC459}" dt="2024-10-25T13:59:59.895" v="2550" actId="47"/>
        <pc:sldMkLst>
          <pc:docMk/>
          <pc:sldMk cId="603416743" sldId="279"/>
        </pc:sldMkLst>
        <pc:spChg chg="del">
          <ac:chgData name="Enrico Armelloni" userId="1bcb1d8ec36d6377" providerId="LiveId" clId="{3E2FA477-E59D-4D47-A939-CB261CFEC459}" dt="2024-10-24T12:37:48.075" v="1714" actId="478"/>
          <ac:spMkLst>
            <pc:docMk/>
            <pc:sldMk cId="603416743" sldId="279"/>
            <ac:spMk id="2" creationId="{16F08C1F-8C3D-8676-42A2-D348E3ADC007}"/>
          </ac:spMkLst>
        </pc:spChg>
        <pc:spChg chg="del">
          <ac:chgData name="Enrico Armelloni" userId="1bcb1d8ec36d6377" providerId="LiveId" clId="{3E2FA477-E59D-4D47-A939-CB261CFEC459}" dt="2024-10-24T12:37:47.164" v="1713" actId="478"/>
          <ac:spMkLst>
            <pc:docMk/>
            <pc:sldMk cId="603416743" sldId="279"/>
            <ac:spMk id="3" creationId="{E3645C7B-73B5-4B59-DF83-942B11695FE8}"/>
          </ac:spMkLst>
        </pc:spChg>
        <pc:picChg chg="add del">
          <ac:chgData name="Enrico Armelloni" userId="1bcb1d8ec36d6377" providerId="LiveId" clId="{3E2FA477-E59D-4D47-A939-CB261CFEC459}" dt="2024-10-24T13:37:36.078" v="1905" actId="478"/>
          <ac:picMkLst>
            <pc:docMk/>
            <pc:sldMk cId="603416743" sldId="279"/>
            <ac:picMk id="4" creationId="{439D69F0-9E32-7A29-5F65-4B1272AD1C1B}"/>
          </ac:picMkLst>
        </pc:picChg>
        <pc:picChg chg="add del">
          <ac:chgData name="Enrico Armelloni" userId="1bcb1d8ec36d6377" providerId="LiveId" clId="{3E2FA477-E59D-4D47-A939-CB261CFEC459}" dt="2024-10-24T14:04:24.042" v="1984" actId="478"/>
          <ac:picMkLst>
            <pc:docMk/>
            <pc:sldMk cId="603416743" sldId="279"/>
            <ac:picMk id="5" creationId="{6CD0F5CE-ED71-96DB-A76B-EAE10637DDF9}"/>
          </ac:picMkLst>
        </pc:picChg>
        <pc:picChg chg="add">
          <ac:chgData name="Enrico Armelloni" userId="1bcb1d8ec36d6377" providerId="LiveId" clId="{3E2FA477-E59D-4D47-A939-CB261CFEC459}" dt="2024-10-24T14:04:32.195" v="1985"/>
          <ac:picMkLst>
            <pc:docMk/>
            <pc:sldMk cId="603416743" sldId="279"/>
            <ac:picMk id="6" creationId="{6D4A39F1-7938-748F-FB8C-D6F088CAD675}"/>
          </ac:picMkLst>
        </pc:picChg>
      </pc:sldChg>
      <pc:sldChg chg="addSp delSp new del mod">
        <pc:chgData name="Enrico Armelloni" userId="1bcb1d8ec36d6377" providerId="LiveId" clId="{3E2FA477-E59D-4D47-A939-CB261CFEC459}" dt="2024-10-25T13:44:56.060" v="2373" actId="47"/>
        <pc:sldMkLst>
          <pc:docMk/>
          <pc:sldMk cId="1232089176" sldId="280"/>
        </pc:sldMkLst>
        <pc:spChg chg="del">
          <ac:chgData name="Enrico Armelloni" userId="1bcb1d8ec36d6377" providerId="LiveId" clId="{3E2FA477-E59D-4D47-A939-CB261CFEC459}" dt="2024-10-24T13:22:35.105" v="1847" actId="478"/>
          <ac:spMkLst>
            <pc:docMk/>
            <pc:sldMk cId="1232089176" sldId="280"/>
            <ac:spMk id="2" creationId="{AEBF09F9-6156-93D6-B9F3-61D1985B6241}"/>
          </ac:spMkLst>
        </pc:spChg>
        <pc:spChg chg="del">
          <ac:chgData name="Enrico Armelloni" userId="1bcb1d8ec36d6377" providerId="LiveId" clId="{3E2FA477-E59D-4D47-A939-CB261CFEC459}" dt="2024-10-24T13:22:34.035" v="1846" actId="478"/>
          <ac:spMkLst>
            <pc:docMk/>
            <pc:sldMk cId="1232089176" sldId="280"/>
            <ac:spMk id="3" creationId="{E992AE70-C3B6-777F-4919-4B0CDD5EAC0A}"/>
          </ac:spMkLst>
        </pc:spChg>
        <pc:picChg chg="add del">
          <ac:chgData name="Enrico Armelloni" userId="1bcb1d8ec36d6377" providerId="LiveId" clId="{3E2FA477-E59D-4D47-A939-CB261CFEC459}" dt="2024-10-24T13:22:32.792" v="1845" actId="478"/>
          <ac:picMkLst>
            <pc:docMk/>
            <pc:sldMk cId="1232089176" sldId="280"/>
            <ac:picMk id="4" creationId="{A0FC40CF-BE94-E346-D035-9FED16B9CBC7}"/>
          </ac:picMkLst>
        </pc:picChg>
        <pc:picChg chg="add">
          <ac:chgData name="Enrico Armelloni" userId="1bcb1d8ec36d6377" providerId="LiveId" clId="{3E2FA477-E59D-4D47-A939-CB261CFEC459}" dt="2024-10-24T13:22:37.285" v="1848"/>
          <ac:picMkLst>
            <pc:docMk/>
            <pc:sldMk cId="1232089176" sldId="280"/>
            <ac:picMk id="5" creationId="{440B39BB-B638-D211-DD81-DA2AC02F2BE0}"/>
          </ac:picMkLst>
        </pc:picChg>
      </pc:sldChg>
      <pc:sldChg chg="addSp delSp new del mod ord">
        <pc:chgData name="Enrico Armelloni" userId="1bcb1d8ec36d6377" providerId="LiveId" clId="{3E2FA477-E59D-4D47-A939-CB261CFEC459}" dt="2024-10-25T13:45:11.834" v="2378" actId="47"/>
        <pc:sldMkLst>
          <pc:docMk/>
          <pc:sldMk cId="783331664" sldId="281"/>
        </pc:sldMkLst>
        <pc:spChg chg="del">
          <ac:chgData name="Enrico Armelloni" userId="1bcb1d8ec36d6377" providerId="LiveId" clId="{3E2FA477-E59D-4D47-A939-CB261CFEC459}" dt="2024-10-24T13:24:43.646" v="1861" actId="478"/>
          <ac:spMkLst>
            <pc:docMk/>
            <pc:sldMk cId="783331664" sldId="281"/>
            <ac:spMk id="2" creationId="{BD57FEAA-67A8-CE45-2AE6-2F818240226D}"/>
          </ac:spMkLst>
        </pc:spChg>
        <pc:spChg chg="del">
          <ac:chgData name="Enrico Armelloni" userId="1bcb1d8ec36d6377" providerId="LiveId" clId="{3E2FA477-E59D-4D47-A939-CB261CFEC459}" dt="2024-10-24T13:24:42.366" v="1860" actId="478"/>
          <ac:spMkLst>
            <pc:docMk/>
            <pc:sldMk cId="783331664" sldId="281"/>
            <ac:spMk id="3" creationId="{3279EE52-3280-C791-CA93-96745D400FAE}"/>
          </ac:spMkLst>
        </pc:spChg>
        <pc:picChg chg="add del">
          <ac:chgData name="Enrico Armelloni" userId="1bcb1d8ec36d6377" providerId="LiveId" clId="{3E2FA477-E59D-4D47-A939-CB261CFEC459}" dt="2024-10-24T13:24:41.186" v="1859" actId="478"/>
          <ac:picMkLst>
            <pc:docMk/>
            <pc:sldMk cId="783331664" sldId="281"/>
            <ac:picMk id="4" creationId="{9165EE5A-826B-66D5-20AA-9688D94ADF15}"/>
          </ac:picMkLst>
        </pc:picChg>
        <pc:picChg chg="add">
          <ac:chgData name="Enrico Armelloni" userId="1bcb1d8ec36d6377" providerId="LiveId" clId="{3E2FA477-E59D-4D47-A939-CB261CFEC459}" dt="2024-10-24T13:24:45.266" v="1862"/>
          <ac:picMkLst>
            <pc:docMk/>
            <pc:sldMk cId="783331664" sldId="281"/>
            <ac:picMk id="5" creationId="{E851BB9D-EB3B-72A8-4689-50B8FC7B56E4}"/>
          </ac:picMkLst>
        </pc:picChg>
      </pc:sldChg>
      <pc:sldChg chg="addSp delSp new del mod">
        <pc:chgData name="Enrico Armelloni" userId="1bcb1d8ec36d6377" providerId="LiveId" clId="{3E2FA477-E59D-4D47-A939-CB261CFEC459}" dt="2024-10-25T13:48:26.768" v="2411" actId="47"/>
        <pc:sldMkLst>
          <pc:docMk/>
          <pc:sldMk cId="935215730" sldId="282"/>
        </pc:sldMkLst>
        <pc:spChg chg="del">
          <ac:chgData name="Enrico Armelloni" userId="1bcb1d8ec36d6377" providerId="LiveId" clId="{3E2FA477-E59D-4D47-A939-CB261CFEC459}" dt="2024-10-24T13:14:57.943" v="1818" actId="478"/>
          <ac:spMkLst>
            <pc:docMk/>
            <pc:sldMk cId="935215730" sldId="282"/>
            <ac:spMk id="2" creationId="{12ABE630-8651-D9FE-2077-0C7832854A2D}"/>
          </ac:spMkLst>
        </pc:spChg>
        <pc:spChg chg="del">
          <ac:chgData name="Enrico Armelloni" userId="1bcb1d8ec36d6377" providerId="LiveId" clId="{3E2FA477-E59D-4D47-A939-CB261CFEC459}" dt="2024-10-24T13:14:57.323" v="1817" actId="478"/>
          <ac:spMkLst>
            <pc:docMk/>
            <pc:sldMk cId="935215730" sldId="282"/>
            <ac:spMk id="3" creationId="{2320492C-2493-3DFA-AFC6-AF4DB9B905A6}"/>
          </ac:spMkLst>
        </pc:spChg>
        <pc:picChg chg="add del">
          <ac:chgData name="Enrico Armelloni" userId="1bcb1d8ec36d6377" providerId="LiveId" clId="{3E2FA477-E59D-4D47-A939-CB261CFEC459}" dt="2024-10-24T13:14:55.573" v="1816" actId="478"/>
          <ac:picMkLst>
            <pc:docMk/>
            <pc:sldMk cId="935215730" sldId="282"/>
            <ac:picMk id="4" creationId="{88878CFA-14B6-81B5-0D62-5372F4DC7A9A}"/>
          </ac:picMkLst>
        </pc:picChg>
        <pc:picChg chg="add">
          <ac:chgData name="Enrico Armelloni" userId="1bcb1d8ec36d6377" providerId="LiveId" clId="{3E2FA477-E59D-4D47-A939-CB261CFEC459}" dt="2024-10-24T13:15:00.253" v="1819"/>
          <ac:picMkLst>
            <pc:docMk/>
            <pc:sldMk cId="935215730" sldId="282"/>
            <ac:picMk id="5" creationId="{93B2B600-9FED-4181-AB52-676B9498ED8A}"/>
          </ac:picMkLst>
        </pc:picChg>
      </pc:sldChg>
      <pc:sldChg chg="addSp delSp modSp new mod">
        <pc:chgData name="Enrico Armelloni" userId="1bcb1d8ec36d6377" providerId="LiveId" clId="{3E2FA477-E59D-4D47-A939-CB261CFEC459}" dt="2024-10-25T13:43:22.005" v="2357" actId="1076"/>
        <pc:sldMkLst>
          <pc:docMk/>
          <pc:sldMk cId="153958592" sldId="283"/>
        </pc:sldMkLst>
        <pc:spChg chg="del">
          <ac:chgData name="Enrico Armelloni" userId="1bcb1d8ec36d6377" providerId="LiveId" clId="{3E2FA477-E59D-4D47-A939-CB261CFEC459}" dt="2024-10-25T10:16:12.423" v="1990" actId="478"/>
          <ac:spMkLst>
            <pc:docMk/>
            <pc:sldMk cId="153958592" sldId="283"/>
            <ac:spMk id="2" creationId="{4E5F1509-6174-C86E-8599-8F7973E83CBB}"/>
          </ac:spMkLst>
        </pc:spChg>
        <pc:spChg chg="del">
          <ac:chgData name="Enrico Armelloni" userId="1bcb1d8ec36d6377" providerId="LiveId" clId="{3E2FA477-E59D-4D47-A939-CB261CFEC459}" dt="2024-10-25T10:16:11.188" v="1989" actId="478"/>
          <ac:spMkLst>
            <pc:docMk/>
            <pc:sldMk cId="153958592" sldId="283"/>
            <ac:spMk id="3" creationId="{2A01BDCD-CF13-3F31-84CE-9A88D2B0B224}"/>
          </ac:spMkLst>
        </pc:spChg>
        <pc:spChg chg="add del mod">
          <ac:chgData name="Enrico Armelloni" userId="1bcb1d8ec36d6377" providerId="LiveId" clId="{3E2FA477-E59D-4D47-A939-CB261CFEC459}" dt="2024-10-25T10:16:19.016" v="1992" actId="478"/>
          <ac:spMkLst>
            <pc:docMk/>
            <pc:sldMk cId="153958592" sldId="283"/>
            <ac:spMk id="4" creationId="{92038CE5-290E-AE9E-C91D-E05D64ACC281}"/>
          </ac:spMkLst>
        </pc:spChg>
        <pc:spChg chg="add mod">
          <ac:chgData name="Enrico Armelloni" userId="1bcb1d8ec36d6377" providerId="LiveId" clId="{3E2FA477-E59D-4D47-A939-CB261CFEC459}" dt="2024-10-25T10:16:13.686" v="1991"/>
          <ac:spMkLst>
            <pc:docMk/>
            <pc:sldMk cId="153958592" sldId="283"/>
            <ac:spMk id="5" creationId="{C497EA8B-3F52-987F-652F-EC40C6419B73}"/>
          </ac:spMkLst>
        </pc:spChg>
        <pc:spChg chg="add mod">
          <ac:chgData name="Enrico Armelloni" userId="1bcb1d8ec36d6377" providerId="LiveId" clId="{3E2FA477-E59D-4D47-A939-CB261CFEC459}" dt="2024-10-25T10:22:39.524" v="2288" actId="1076"/>
          <ac:spMkLst>
            <pc:docMk/>
            <pc:sldMk cId="153958592" sldId="283"/>
            <ac:spMk id="6" creationId="{55194D0B-B398-580C-B7AB-93B93E0B3D03}"/>
          </ac:spMkLst>
        </pc:spChg>
        <pc:spChg chg="add del mod">
          <ac:chgData name="Enrico Armelloni" userId="1bcb1d8ec36d6377" providerId="LiveId" clId="{3E2FA477-E59D-4D47-A939-CB261CFEC459}" dt="2024-10-25T10:18:57.986" v="2205" actId="478"/>
          <ac:spMkLst>
            <pc:docMk/>
            <pc:sldMk cId="153958592" sldId="283"/>
            <ac:spMk id="7" creationId="{F851C812-6E85-8DFE-5F88-AD2646EB749B}"/>
          </ac:spMkLst>
        </pc:spChg>
        <pc:spChg chg="add mod">
          <ac:chgData name="Enrico Armelloni" userId="1bcb1d8ec36d6377" providerId="LiveId" clId="{3E2FA477-E59D-4D47-A939-CB261CFEC459}" dt="2024-10-25T10:22:19.220" v="2279" actId="1076"/>
          <ac:spMkLst>
            <pc:docMk/>
            <pc:sldMk cId="153958592" sldId="283"/>
            <ac:spMk id="8" creationId="{F5BB1BE1-E45D-1918-5B8A-7F3CB9F0DB68}"/>
          </ac:spMkLst>
        </pc:spChg>
        <pc:spChg chg="add mod">
          <ac:chgData name="Enrico Armelloni" userId="1bcb1d8ec36d6377" providerId="LiveId" clId="{3E2FA477-E59D-4D47-A939-CB261CFEC459}" dt="2024-10-25T10:38:18.727" v="2297" actId="20577"/>
          <ac:spMkLst>
            <pc:docMk/>
            <pc:sldMk cId="153958592" sldId="283"/>
            <ac:spMk id="9" creationId="{547192F1-BA69-D30F-72AF-AF390F4C9A3F}"/>
          </ac:spMkLst>
        </pc:spChg>
        <pc:spChg chg="add mod">
          <ac:chgData name="Enrico Armelloni" userId="1bcb1d8ec36d6377" providerId="LiveId" clId="{3E2FA477-E59D-4D47-A939-CB261CFEC459}" dt="2024-10-25T10:16:27.403" v="1995" actId="1076"/>
          <ac:spMkLst>
            <pc:docMk/>
            <pc:sldMk cId="153958592" sldId="283"/>
            <ac:spMk id="10" creationId="{5C8365E0-CD2D-EDED-6EA2-948232062A2F}"/>
          </ac:spMkLst>
        </pc:spChg>
        <pc:spChg chg="add mod">
          <ac:chgData name="Enrico Armelloni" userId="1bcb1d8ec36d6377" providerId="LiveId" clId="{3E2FA477-E59D-4D47-A939-CB261CFEC459}" dt="2024-10-25T10:22:26.105" v="2282" actId="1076"/>
          <ac:spMkLst>
            <pc:docMk/>
            <pc:sldMk cId="153958592" sldId="283"/>
            <ac:spMk id="11" creationId="{F628FA47-DB4F-4904-98C2-E75758FC150E}"/>
          </ac:spMkLst>
        </pc:spChg>
        <pc:spChg chg="add mod">
          <ac:chgData name="Enrico Armelloni" userId="1bcb1d8ec36d6377" providerId="LiveId" clId="{3E2FA477-E59D-4D47-A939-CB261CFEC459}" dt="2024-10-25T10:16:29.802" v="1996" actId="1076"/>
          <ac:spMkLst>
            <pc:docMk/>
            <pc:sldMk cId="153958592" sldId="283"/>
            <ac:spMk id="12" creationId="{BD03BE2C-9216-E969-6F33-10E10AD1A0EF}"/>
          </ac:spMkLst>
        </pc:spChg>
        <pc:spChg chg="add mod">
          <ac:chgData name="Enrico Armelloni" userId="1bcb1d8ec36d6377" providerId="LiveId" clId="{3E2FA477-E59D-4D47-A939-CB261CFEC459}" dt="2024-10-25T10:16:13.686" v="1991"/>
          <ac:spMkLst>
            <pc:docMk/>
            <pc:sldMk cId="153958592" sldId="283"/>
            <ac:spMk id="13" creationId="{8A2D646A-7E5B-926F-6405-6525802AA712}"/>
          </ac:spMkLst>
        </pc:spChg>
        <pc:spChg chg="add mod">
          <ac:chgData name="Enrico Armelloni" userId="1bcb1d8ec36d6377" providerId="LiveId" clId="{3E2FA477-E59D-4D47-A939-CB261CFEC459}" dt="2024-10-25T10:16:13.686" v="1991"/>
          <ac:spMkLst>
            <pc:docMk/>
            <pc:sldMk cId="153958592" sldId="283"/>
            <ac:spMk id="14" creationId="{F7EC58EA-BC21-873E-830F-45C5D3F0BF08}"/>
          </ac:spMkLst>
        </pc:spChg>
        <pc:spChg chg="add mod">
          <ac:chgData name="Enrico Armelloni" userId="1bcb1d8ec36d6377" providerId="LiveId" clId="{3E2FA477-E59D-4D47-A939-CB261CFEC459}" dt="2024-10-25T10:22:24.434" v="2281" actId="1076"/>
          <ac:spMkLst>
            <pc:docMk/>
            <pc:sldMk cId="153958592" sldId="283"/>
            <ac:spMk id="18" creationId="{6940AA93-5106-982B-6ACC-B45B7127E00B}"/>
          </ac:spMkLst>
        </pc:spChg>
        <pc:spChg chg="add mod">
          <ac:chgData name="Enrico Armelloni" userId="1bcb1d8ec36d6377" providerId="LiveId" clId="{3E2FA477-E59D-4D47-A939-CB261CFEC459}" dt="2024-10-25T10:22:21.905" v="2280" actId="1076"/>
          <ac:spMkLst>
            <pc:docMk/>
            <pc:sldMk cId="153958592" sldId="283"/>
            <ac:spMk id="19" creationId="{CBEE5BC7-7EA3-11FC-53C5-342242BAA6EF}"/>
          </ac:spMkLst>
        </pc:spChg>
        <pc:spChg chg="add mod">
          <ac:chgData name="Enrico Armelloni" userId="1bcb1d8ec36d6377" providerId="LiveId" clId="{3E2FA477-E59D-4D47-A939-CB261CFEC459}" dt="2024-10-25T10:22:18.162" v="2278" actId="1076"/>
          <ac:spMkLst>
            <pc:docMk/>
            <pc:sldMk cId="153958592" sldId="283"/>
            <ac:spMk id="20" creationId="{756BA2FB-F4AC-F768-8715-A1942441315D}"/>
          </ac:spMkLst>
        </pc:spChg>
        <pc:spChg chg="add mod">
          <ac:chgData name="Enrico Armelloni" userId="1bcb1d8ec36d6377" providerId="LiveId" clId="{3E2FA477-E59D-4D47-A939-CB261CFEC459}" dt="2024-10-25T10:22:37.107" v="2287" actId="1076"/>
          <ac:spMkLst>
            <pc:docMk/>
            <pc:sldMk cId="153958592" sldId="283"/>
            <ac:spMk id="21" creationId="{9985423D-27B7-D7CB-0CD3-63963CCEC3A4}"/>
          </ac:spMkLst>
        </pc:spChg>
        <pc:spChg chg="add del mod">
          <ac:chgData name="Enrico Armelloni" userId="1bcb1d8ec36d6377" providerId="LiveId" clId="{3E2FA477-E59D-4D47-A939-CB261CFEC459}" dt="2024-10-25T10:21:18.636" v="2255" actId="478"/>
          <ac:spMkLst>
            <pc:docMk/>
            <pc:sldMk cId="153958592" sldId="283"/>
            <ac:spMk id="23" creationId="{44CF6E47-6557-BB0E-E190-69F3750F3027}"/>
          </ac:spMkLst>
        </pc:spChg>
        <pc:spChg chg="add del mod">
          <ac:chgData name="Enrico Armelloni" userId="1bcb1d8ec36d6377" providerId="LiveId" clId="{3E2FA477-E59D-4D47-A939-CB261CFEC459}" dt="2024-10-25T10:21:18.636" v="2255" actId="478"/>
          <ac:spMkLst>
            <pc:docMk/>
            <pc:sldMk cId="153958592" sldId="283"/>
            <ac:spMk id="24" creationId="{6EC3DB33-F0FC-8AD0-D8EA-0C9D099A2CC2}"/>
          </ac:spMkLst>
        </pc:spChg>
        <pc:spChg chg="add del mod">
          <ac:chgData name="Enrico Armelloni" userId="1bcb1d8ec36d6377" providerId="LiveId" clId="{3E2FA477-E59D-4D47-A939-CB261CFEC459}" dt="2024-10-25T10:21:18.636" v="2255" actId="478"/>
          <ac:spMkLst>
            <pc:docMk/>
            <pc:sldMk cId="153958592" sldId="283"/>
            <ac:spMk id="25" creationId="{E5C0BB3E-DF91-DB05-FAA9-2DFC8AAE2963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2" creationId="{7ABBF944-9BE2-AB5D-E29F-A0752E961ED6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3" creationId="{572886F0-F8D5-DD23-285F-A88EA4B330F6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4" creationId="{3FFE7DB8-6D99-C37F-58DD-CC7DBED02355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5" creationId="{256B3AB0-0AFB-8785-5563-766DAE677A06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6" creationId="{45A2297D-C743-03A1-E819-D04256E131D2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7" creationId="{DBB2A297-6C7A-6791-CFEC-9CAA636015CA}"/>
          </ac:spMkLst>
        </pc:spChg>
        <pc:spChg chg="add mod">
          <ac:chgData name="Enrico Armelloni" userId="1bcb1d8ec36d6377" providerId="LiveId" clId="{3E2FA477-E59D-4D47-A939-CB261CFEC459}" dt="2024-10-25T10:21:39.036" v="2258" actId="1076"/>
          <ac:spMkLst>
            <pc:docMk/>
            <pc:sldMk cId="153958592" sldId="283"/>
            <ac:spMk id="38" creationId="{6B5EBE08-1EB3-30A0-DFAF-04F173B95988}"/>
          </ac:spMkLst>
        </pc:spChg>
        <pc:spChg chg="add mod">
          <ac:chgData name="Enrico Armelloni" userId="1bcb1d8ec36d6377" providerId="LiveId" clId="{3E2FA477-E59D-4D47-A939-CB261CFEC459}" dt="2024-10-25T10:22:11.172" v="2277" actId="1076"/>
          <ac:spMkLst>
            <pc:docMk/>
            <pc:sldMk cId="153958592" sldId="283"/>
            <ac:spMk id="39" creationId="{CF9E8EA8-254E-B2A8-3407-17FD2119E6CD}"/>
          </ac:spMkLst>
        </pc:spChg>
        <pc:spChg chg="add del mod">
          <ac:chgData name="Enrico Armelloni" userId="1bcb1d8ec36d6377" providerId="LiveId" clId="{3E2FA477-E59D-4D47-A939-CB261CFEC459}" dt="2024-10-25T13:42:32.314" v="2344" actId="478"/>
          <ac:spMkLst>
            <pc:docMk/>
            <pc:sldMk cId="153958592" sldId="283"/>
            <ac:spMk id="50" creationId="{7AEAC43D-41F1-BA66-6C1E-73268F84BB97}"/>
          </ac:spMkLst>
        </pc:spChg>
        <pc:picChg chg="add mod ord">
          <ac:chgData name="Enrico Armelloni" userId="1bcb1d8ec36d6377" providerId="LiveId" clId="{3E2FA477-E59D-4D47-A939-CB261CFEC459}" dt="2024-10-25T13:43:22.005" v="2357" actId="1076"/>
          <ac:picMkLst>
            <pc:docMk/>
            <pc:sldMk cId="153958592" sldId="283"/>
            <ac:picMk id="3" creationId="{20253539-7EFC-F4DF-0284-A72EE8D560E7}"/>
          </ac:picMkLst>
        </pc:picChg>
        <pc:picChg chg="add del mod">
          <ac:chgData name="Enrico Armelloni" userId="1bcb1d8ec36d6377" providerId="LiveId" clId="{3E2FA477-E59D-4D47-A939-CB261CFEC459}" dt="2024-10-25T10:21:18.636" v="2255" actId="478"/>
          <ac:picMkLst>
            <pc:docMk/>
            <pc:sldMk cId="153958592" sldId="283"/>
            <ac:picMk id="22" creationId="{6065D538-624C-EC5F-D71E-03677F5429D2}"/>
          </ac:picMkLst>
        </pc:picChg>
        <pc:picChg chg="add del mod">
          <ac:chgData name="Enrico Armelloni" userId="1bcb1d8ec36d6377" providerId="LiveId" clId="{3E2FA477-E59D-4D47-A939-CB261CFEC459}" dt="2024-10-25T10:21:18.636" v="2255" actId="478"/>
          <ac:picMkLst>
            <pc:docMk/>
            <pc:sldMk cId="153958592" sldId="283"/>
            <ac:picMk id="30" creationId="{73DF24A6-B107-7771-8995-0F4FCAC5E49F}"/>
          </ac:picMkLst>
        </pc:picChg>
        <pc:picChg chg="add del mod">
          <ac:chgData name="Enrico Armelloni" userId="1bcb1d8ec36d6377" providerId="LiveId" clId="{3E2FA477-E59D-4D47-A939-CB261CFEC459}" dt="2024-10-25T13:42:28.489" v="2343" actId="478"/>
          <ac:picMkLst>
            <pc:docMk/>
            <pc:sldMk cId="153958592" sldId="283"/>
            <ac:picMk id="31" creationId="{FAA249D9-F4B2-A24D-DB83-87FA0B835937}"/>
          </ac:picMkLst>
        </pc:picChg>
        <pc:picChg chg="add mod">
          <ac:chgData name="Enrico Armelloni" userId="1bcb1d8ec36d6377" providerId="LiveId" clId="{3E2FA477-E59D-4D47-A939-CB261CFEC459}" dt="2024-10-25T13:43:19.662" v="2356" actId="1076"/>
          <ac:picMkLst>
            <pc:docMk/>
            <pc:sldMk cId="153958592" sldId="283"/>
            <ac:picMk id="48" creationId="{192F7AB5-99AA-53A4-4AE0-D49E639553AD}"/>
          </ac:picMkLst>
        </pc:picChg>
        <pc:cxnChg chg="add del mod">
          <ac:chgData name="Enrico Armelloni" userId="1bcb1d8ec36d6377" providerId="LiveId" clId="{3E2FA477-E59D-4D47-A939-CB261CFEC459}" dt="2024-10-25T10:16:25.113" v="1994" actId="478"/>
          <ac:cxnSpMkLst>
            <pc:docMk/>
            <pc:sldMk cId="153958592" sldId="283"/>
            <ac:cxnSpMk id="15" creationId="{8CE6F612-7B17-1C92-0CF1-5E0FF5CC3A19}"/>
          </ac:cxnSpMkLst>
        </pc:cxnChg>
        <pc:cxnChg chg="add del mod">
          <ac:chgData name="Enrico Armelloni" userId="1bcb1d8ec36d6377" providerId="LiveId" clId="{3E2FA477-E59D-4D47-A939-CB261CFEC459}" dt="2024-10-25T10:19:26.856" v="2229" actId="478"/>
          <ac:cxnSpMkLst>
            <pc:docMk/>
            <pc:sldMk cId="153958592" sldId="283"/>
            <ac:cxnSpMk id="16" creationId="{AEC17201-E132-DCA2-0A93-277AC193449E}"/>
          </ac:cxnSpMkLst>
        </pc:cxnChg>
        <pc:cxnChg chg="add del mod">
          <ac:chgData name="Enrico Armelloni" userId="1bcb1d8ec36d6377" providerId="LiveId" clId="{3E2FA477-E59D-4D47-A939-CB261CFEC459}" dt="2024-10-25T10:20:18.521" v="2252" actId="478"/>
          <ac:cxnSpMkLst>
            <pc:docMk/>
            <pc:sldMk cId="153958592" sldId="283"/>
            <ac:cxnSpMk id="17" creationId="{BC484C16-4608-2DF2-BF1E-FCB6097DB434}"/>
          </ac:cxnSpMkLst>
        </pc:cxnChg>
        <pc:cxnChg chg="add del mod">
          <ac:chgData name="Enrico Armelloni" userId="1bcb1d8ec36d6377" providerId="LiveId" clId="{3E2FA477-E59D-4D47-A939-CB261CFEC459}" dt="2024-10-25T10:21:19.682" v="2256" actId="478"/>
          <ac:cxnSpMkLst>
            <pc:docMk/>
            <pc:sldMk cId="153958592" sldId="283"/>
            <ac:cxnSpMk id="26" creationId="{0F211A11-D15C-00F9-2207-CF7C0282E2AE}"/>
          </ac:cxnSpMkLst>
        </pc:cxnChg>
        <pc:cxnChg chg="add del mod">
          <ac:chgData name="Enrico Armelloni" userId="1bcb1d8ec36d6377" providerId="LiveId" clId="{3E2FA477-E59D-4D47-A939-CB261CFEC459}" dt="2024-10-25T10:21:18.636" v="2255" actId="478"/>
          <ac:cxnSpMkLst>
            <pc:docMk/>
            <pc:sldMk cId="153958592" sldId="283"/>
            <ac:cxnSpMk id="27" creationId="{C2AF1D72-42B5-D932-E75D-598D4CE54592}"/>
          </ac:cxnSpMkLst>
        </pc:cxnChg>
        <pc:cxnChg chg="add del mod">
          <ac:chgData name="Enrico Armelloni" userId="1bcb1d8ec36d6377" providerId="LiveId" clId="{3E2FA477-E59D-4D47-A939-CB261CFEC459}" dt="2024-10-25T10:21:18.636" v="2255" actId="478"/>
          <ac:cxnSpMkLst>
            <pc:docMk/>
            <pc:sldMk cId="153958592" sldId="283"/>
            <ac:cxnSpMk id="28" creationId="{7F6E1A8A-6527-499B-6919-21558D667F8B}"/>
          </ac:cxnSpMkLst>
        </pc:cxnChg>
        <pc:cxnChg chg="add del mod">
          <ac:chgData name="Enrico Armelloni" userId="1bcb1d8ec36d6377" providerId="LiveId" clId="{3E2FA477-E59D-4D47-A939-CB261CFEC459}" dt="2024-10-25T10:21:18.636" v="2255" actId="478"/>
          <ac:cxnSpMkLst>
            <pc:docMk/>
            <pc:sldMk cId="153958592" sldId="283"/>
            <ac:cxnSpMk id="29" creationId="{FEF9CEEA-92F5-4346-3D56-49F4BB23F0AD}"/>
          </ac:cxnSpMkLst>
        </pc:cxnChg>
        <pc:cxnChg chg="add mod">
          <ac:chgData name="Enrico Armelloni" userId="1bcb1d8ec36d6377" providerId="LiveId" clId="{3E2FA477-E59D-4D47-A939-CB261CFEC459}" dt="2024-10-25T10:21:41.938" v="2259" actId="14100"/>
          <ac:cxnSpMkLst>
            <pc:docMk/>
            <pc:sldMk cId="153958592" sldId="283"/>
            <ac:cxnSpMk id="40" creationId="{A8CB1C3F-DB5F-75AE-F7FC-4CA8E95E98EC}"/>
          </ac:cxnSpMkLst>
        </pc:cxnChg>
        <pc:cxnChg chg="add mod">
          <ac:chgData name="Enrico Armelloni" userId="1bcb1d8ec36d6377" providerId="LiveId" clId="{3E2FA477-E59D-4D47-A939-CB261CFEC459}" dt="2024-10-25T10:21:46.793" v="2260" actId="1076"/>
          <ac:cxnSpMkLst>
            <pc:docMk/>
            <pc:sldMk cId="153958592" sldId="283"/>
            <ac:cxnSpMk id="41" creationId="{0C45E406-9191-F71A-4DB3-63FD4D6C9881}"/>
          </ac:cxnSpMkLst>
        </pc:cxnChg>
        <pc:cxnChg chg="add mod">
          <ac:chgData name="Enrico Armelloni" userId="1bcb1d8ec36d6377" providerId="LiveId" clId="{3E2FA477-E59D-4D47-A939-CB261CFEC459}" dt="2024-10-25T10:21:39.036" v="2258" actId="1076"/>
          <ac:cxnSpMkLst>
            <pc:docMk/>
            <pc:sldMk cId="153958592" sldId="283"/>
            <ac:cxnSpMk id="42" creationId="{59B2E1EB-32A5-FCDB-7C0D-E846CA5B8DD7}"/>
          </ac:cxnSpMkLst>
        </pc:cxnChg>
        <pc:cxnChg chg="add mod">
          <ac:chgData name="Enrico Armelloni" userId="1bcb1d8ec36d6377" providerId="LiveId" clId="{3E2FA477-E59D-4D47-A939-CB261CFEC459}" dt="2024-10-25T10:21:39.036" v="2258" actId="1076"/>
          <ac:cxnSpMkLst>
            <pc:docMk/>
            <pc:sldMk cId="153958592" sldId="283"/>
            <ac:cxnSpMk id="43" creationId="{4073DA7D-F2D7-5A39-B76A-31DE199C1E0A}"/>
          </ac:cxnSpMkLst>
        </pc:cxnChg>
        <pc:cxnChg chg="add mod">
          <ac:chgData name="Enrico Armelloni" userId="1bcb1d8ec36d6377" providerId="LiveId" clId="{3E2FA477-E59D-4D47-A939-CB261CFEC459}" dt="2024-10-25T13:42:53.746" v="2350" actId="14100"/>
          <ac:cxnSpMkLst>
            <pc:docMk/>
            <pc:sldMk cId="153958592" sldId="283"/>
            <ac:cxnSpMk id="44" creationId="{E3C69B2E-B9EB-BD79-34C7-4ED995EE22F0}"/>
          </ac:cxnSpMkLst>
        </pc:cxnChg>
        <pc:cxnChg chg="add mod">
          <ac:chgData name="Enrico Armelloni" userId="1bcb1d8ec36d6377" providerId="LiveId" clId="{3E2FA477-E59D-4D47-A939-CB261CFEC459}" dt="2024-10-25T13:43:00.184" v="2351" actId="14100"/>
          <ac:cxnSpMkLst>
            <pc:docMk/>
            <pc:sldMk cId="153958592" sldId="283"/>
            <ac:cxnSpMk id="45" creationId="{DAD7A402-DD95-C746-0505-99688D712901}"/>
          </ac:cxnSpMkLst>
        </pc:cxnChg>
        <pc:cxnChg chg="add mod">
          <ac:chgData name="Enrico Armelloni" userId="1bcb1d8ec36d6377" providerId="LiveId" clId="{3E2FA477-E59D-4D47-A939-CB261CFEC459}" dt="2024-10-25T13:43:02.430" v="2352" actId="14100"/>
          <ac:cxnSpMkLst>
            <pc:docMk/>
            <pc:sldMk cId="153958592" sldId="283"/>
            <ac:cxnSpMk id="46" creationId="{0D60DB42-E7BA-3450-05CF-08C0D54FB4BD}"/>
          </ac:cxnSpMkLst>
        </pc:cxnChg>
        <pc:cxnChg chg="add mod">
          <ac:chgData name="Enrico Armelloni" userId="1bcb1d8ec36d6377" providerId="LiveId" clId="{3E2FA477-E59D-4D47-A939-CB261CFEC459}" dt="2024-10-25T13:42:48.201" v="2349" actId="14100"/>
          <ac:cxnSpMkLst>
            <pc:docMk/>
            <pc:sldMk cId="153958592" sldId="283"/>
            <ac:cxnSpMk id="47" creationId="{447D2E6D-7BDE-B3CA-BB11-B0F8A8A13FA1}"/>
          </ac:cxnSpMkLst>
        </pc:cxnChg>
      </pc:sldChg>
      <pc:sldChg chg="addSp delSp modSp add mod">
        <pc:chgData name="Enrico Armelloni" userId="1bcb1d8ec36d6377" providerId="LiveId" clId="{3E2FA477-E59D-4D47-A939-CB261CFEC459}" dt="2024-10-25T15:15:57.973" v="2611" actId="1076"/>
        <pc:sldMkLst>
          <pc:docMk/>
          <pc:sldMk cId="3065542298" sldId="284"/>
        </pc:sldMkLst>
        <pc:spChg chg="add mod">
          <ac:chgData name="Enrico Armelloni" userId="1bcb1d8ec36d6377" providerId="LiveId" clId="{3E2FA477-E59D-4D47-A939-CB261CFEC459}" dt="2024-10-25T15:12:08.746" v="2567"/>
          <ac:spMkLst>
            <pc:docMk/>
            <pc:sldMk cId="3065542298" sldId="284"/>
            <ac:spMk id="4" creationId="{40910A02-183B-F62D-913F-C3655CC05D30}"/>
          </ac:spMkLst>
        </pc:spChg>
        <pc:spChg chg="add mod">
          <ac:chgData name="Enrico Armelloni" userId="1bcb1d8ec36d6377" providerId="LiveId" clId="{3E2FA477-E59D-4D47-A939-CB261CFEC459}" dt="2024-10-25T15:12:08.746" v="2567"/>
          <ac:spMkLst>
            <pc:docMk/>
            <pc:sldMk cId="3065542298" sldId="284"/>
            <ac:spMk id="7" creationId="{C448A77D-0B93-7BC3-1231-FBB39D6BB317}"/>
          </ac:spMkLst>
        </pc:spChg>
        <pc:spChg chg="add mod">
          <ac:chgData name="Enrico Armelloni" userId="1bcb1d8ec36d6377" providerId="LiveId" clId="{3E2FA477-E59D-4D47-A939-CB261CFEC459}" dt="2024-10-25T15:15:09.988" v="2606" actId="207"/>
          <ac:spMkLst>
            <pc:docMk/>
            <pc:sldMk cId="3065542298" sldId="284"/>
            <ac:spMk id="16" creationId="{D8143C1C-DFA1-5A04-F125-05AD3081FBB8}"/>
          </ac:spMkLst>
        </pc:spChg>
        <pc:spChg chg="add mod">
          <ac:chgData name="Enrico Armelloni" userId="1bcb1d8ec36d6377" providerId="LiveId" clId="{3E2FA477-E59D-4D47-A939-CB261CFEC459}" dt="2024-10-25T15:12:19.741" v="2568"/>
          <ac:spMkLst>
            <pc:docMk/>
            <pc:sldMk cId="3065542298" sldId="284"/>
            <ac:spMk id="17" creationId="{D6F93A4F-AD9F-6B25-F11C-7FCC424F380F}"/>
          </ac:spMkLst>
        </pc:spChg>
        <pc:spChg chg="add mod">
          <ac:chgData name="Enrico Armelloni" userId="1bcb1d8ec36d6377" providerId="LiveId" clId="{3E2FA477-E59D-4D47-A939-CB261CFEC459}" dt="2024-10-25T15:12:19.741" v="2568"/>
          <ac:spMkLst>
            <pc:docMk/>
            <pc:sldMk cId="3065542298" sldId="284"/>
            <ac:spMk id="22" creationId="{0CDAAC36-A699-2AB4-D93F-02260C274FBA}"/>
          </ac:spMkLst>
        </pc:spChg>
        <pc:spChg chg="add mod">
          <ac:chgData name="Enrico Armelloni" userId="1bcb1d8ec36d6377" providerId="LiveId" clId="{3E2FA477-E59D-4D47-A939-CB261CFEC459}" dt="2024-10-25T15:12:19.741" v="2568"/>
          <ac:spMkLst>
            <pc:docMk/>
            <pc:sldMk cId="3065542298" sldId="284"/>
            <ac:spMk id="23" creationId="{6F329164-AF64-CD17-1326-A1CCD02477A7}"/>
          </ac:spMkLst>
        </pc:spChg>
        <pc:spChg chg="add mod">
          <ac:chgData name="Enrico Armelloni" userId="1bcb1d8ec36d6377" providerId="LiveId" clId="{3E2FA477-E59D-4D47-A939-CB261CFEC459}" dt="2024-10-25T15:12:19.741" v="2568"/>
          <ac:spMkLst>
            <pc:docMk/>
            <pc:sldMk cId="3065542298" sldId="284"/>
            <ac:spMk id="24" creationId="{CEC3B303-EA60-9944-6FB3-8B52A1461DF7}"/>
          </ac:spMkLst>
        </pc:spChg>
        <pc:spChg chg="add mod">
          <ac:chgData name="Enrico Armelloni" userId="1bcb1d8ec36d6377" providerId="LiveId" clId="{3E2FA477-E59D-4D47-A939-CB261CFEC459}" dt="2024-10-25T15:12:19.741" v="2568"/>
          <ac:spMkLst>
            <pc:docMk/>
            <pc:sldMk cId="3065542298" sldId="284"/>
            <ac:spMk id="25" creationId="{A856E391-5015-AE4A-A577-4E30BC23348F}"/>
          </ac:spMkLst>
        </pc:spChg>
        <pc:spChg chg="mod">
          <ac:chgData name="Enrico Armelloni" userId="1bcb1d8ec36d6377" providerId="LiveId" clId="{3E2FA477-E59D-4D47-A939-CB261CFEC459}" dt="2024-10-25T15:14:34.660" v="2599" actId="1076"/>
          <ac:spMkLst>
            <pc:docMk/>
            <pc:sldMk cId="3065542298" sldId="284"/>
            <ac:spMk id="37" creationId="{DBB2A297-6C7A-6791-CFEC-9CAA636015CA}"/>
          </ac:spMkLst>
        </pc:spChg>
        <pc:spChg chg="del">
          <ac:chgData name="Enrico Armelloni" userId="1bcb1d8ec36d6377" providerId="LiveId" clId="{3E2FA477-E59D-4D47-A939-CB261CFEC459}" dt="2024-10-25T15:12:51.276" v="2574" actId="478"/>
          <ac:spMkLst>
            <pc:docMk/>
            <pc:sldMk cId="3065542298" sldId="284"/>
            <ac:spMk id="38" creationId="{6B5EBE08-1EB3-30A0-DFAF-04F173B95988}"/>
          </ac:spMkLst>
        </pc:spChg>
        <pc:spChg chg="mod">
          <ac:chgData name="Enrico Armelloni" userId="1bcb1d8ec36d6377" providerId="LiveId" clId="{3E2FA477-E59D-4D47-A939-CB261CFEC459}" dt="2024-10-25T15:14:43.629" v="2602" actId="1076"/>
          <ac:spMkLst>
            <pc:docMk/>
            <pc:sldMk cId="3065542298" sldId="284"/>
            <ac:spMk id="39" creationId="{CF9E8EA8-254E-B2A8-3407-17FD2119E6CD}"/>
          </ac:spMkLst>
        </pc:spChg>
        <pc:picChg chg="add mod">
          <ac:chgData name="Enrico Armelloni" userId="1bcb1d8ec36d6377" providerId="LiveId" clId="{3E2FA477-E59D-4D47-A939-CB261CFEC459}" dt="2024-10-25T15:12:08.746" v="2567"/>
          <ac:picMkLst>
            <pc:docMk/>
            <pc:sldMk cId="3065542298" sldId="284"/>
            <ac:picMk id="2" creationId="{5023EC51-ECDB-B60B-BE5D-3E96A4093A32}"/>
          </ac:picMkLst>
        </pc:picChg>
        <pc:picChg chg="del">
          <ac:chgData name="Enrico Armelloni" userId="1bcb1d8ec36d6377" providerId="LiveId" clId="{3E2FA477-E59D-4D47-A939-CB261CFEC459}" dt="2024-10-25T15:12:05.886" v="2565" actId="478"/>
          <ac:picMkLst>
            <pc:docMk/>
            <pc:sldMk cId="3065542298" sldId="284"/>
            <ac:picMk id="3" creationId="{20253539-7EFC-F4DF-0284-A72EE8D560E7}"/>
          </ac:picMkLst>
        </pc:picChg>
        <pc:picChg chg="add del mod">
          <ac:chgData name="Enrico Armelloni" userId="1bcb1d8ec36d6377" providerId="LiveId" clId="{3E2FA477-E59D-4D47-A939-CB261CFEC459}" dt="2024-10-25T15:15:53.492" v="2610" actId="478"/>
          <ac:picMkLst>
            <pc:docMk/>
            <pc:sldMk cId="3065542298" sldId="284"/>
            <ac:picMk id="15" creationId="{84E0A566-E60E-D115-0FFF-4A8BBB2B07B2}"/>
          </ac:picMkLst>
        </pc:picChg>
        <pc:picChg chg="del">
          <ac:chgData name="Enrico Armelloni" userId="1bcb1d8ec36d6377" providerId="LiveId" clId="{3E2FA477-E59D-4D47-A939-CB261CFEC459}" dt="2024-10-25T15:12:08.008" v="2566" actId="478"/>
          <ac:picMkLst>
            <pc:docMk/>
            <pc:sldMk cId="3065542298" sldId="284"/>
            <ac:picMk id="48" creationId="{192F7AB5-99AA-53A4-4AE0-D49E639553AD}"/>
          </ac:picMkLst>
        </pc:picChg>
        <pc:picChg chg="add mod">
          <ac:chgData name="Enrico Armelloni" userId="1bcb1d8ec36d6377" providerId="LiveId" clId="{3E2FA477-E59D-4D47-A939-CB261CFEC459}" dt="2024-10-25T15:15:57.973" v="2611" actId="1076"/>
          <ac:picMkLst>
            <pc:docMk/>
            <pc:sldMk cId="3065542298" sldId="284"/>
            <ac:picMk id="60" creationId="{18EA748D-58B9-BFCA-B62A-8B3293CF6802}"/>
          </ac:picMkLst>
        </pc:picChg>
        <pc:cxnChg chg="mod">
          <ac:chgData name="Enrico Armelloni" userId="1bcb1d8ec36d6377" providerId="LiveId" clId="{3E2FA477-E59D-4D47-A939-CB261CFEC459}" dt="2024-10-25T15:14:41.414" v="2601" actId="1076"/>
          <ac:cxnSpMkLst>
            <pc:docMk/>
            <pc:sldMk cId="3065542298" sldId="284"/>
            <ac:cxnSpMk id="41" creationId="{0C45E406-9191-F71A-4DB3-63FD4D6C9881}"/>
          </ac:cxnSpMkLst>
        </pc:cxnChg>
        <pc:cxnChg chg="mod">
          <ac:chgData name="Enrico Armelloni" userId="1bcb1d8ec36d6377" providerId="LiveId" clId="{3E2FA477-E59D-4D47-A939-CB261CFEC459}" dt="2024-10-25T15:14:34.660" v="2599" actId="1076"/>
          <ac:cxnSpMkLst>
            <pc:docMk/>
            <pc:sldMk cId="3065542298" sldId="284"/>
            <ac:cxnSpMk id="42" creationId="{59B2E1EB-32A5-FCDB-7C0D-E846CA5B8DD7}"/>
          </ac:cxnSpMkLst>
        </pc:cxnChg>
        <pc:cxnChg chg="del">
          <ac:chgData name="Enrico Armelloni" userId="1bcb1d8ec36d6377" providerId="LiveId" clId="{3E2FA477-E59D-4D47-A939-CB261CFEC459}" dt="2024-10-25T15:13:05.087" v="2578" actId="478"/>
          <ac:cxnSpMkLst>
            <pc:docMk/>
            <pc:sldMk cId="3065542298" sldId="284"/>
            <ac:cxnSpMk id="43" creationId="{4073DA7D-F2D7-5A39-B76A-31DE199C1E0A}"/>
          </ac:cxnSpMkLst>
        </pc:cxnChg>
        <pc:cxnChg chg="mod">
          <ac:chgData name="Enrico Armelloni" userId="1bcb1d8ec36d6377" providerId="LiveId" clId="{3E2FA477-E59D-4D47-A939-CB261CFEC459}" dt="2024-10-25T15:12:31.242" v="2569" actId="14100"/>
          <ac:cxnSpMkLst>
            <pc:docMk/>
            <pc:sldMk cId="3065542298" sldId="284"/>
            <ac:cxnSpMk id="44" creationId="{E3C69B2E-B9EB-BD79-34C7-4ED995EE22F0}"/>
          </ac:cxnSpMkLst>
        </pc:cxnChg>
        <pc:cxnChg chg="mod">
          <ac:chgData name="Enrico Armelloni" userId="1bcb1d8ec36d6377" providerId="LiveId" clId="{3E2FA477-E59D-4D47-A939-CB261CFEC459}" dt="2024-10-25T15:14:47.241" v="2603" actId="14100"/>
          <ac:cxnSpMkLst>
            <pc:docMk/>
            <pc:sldMk cId="3065542298" sldId="284"/>
            <ac:cxnSpMk id="45" creationId="{DAD7A402-DD95-C746-0505-99688D712901}"/>
          </ac:cxnSpMkLst>
        </pc:cxnChg>
        <pc:cxnChg chg="mod">
          <ac:chgData name="Enrico Armelloni" userId="1bcb1d8ec36d6377" providerId="LiveId" clId="{3E2FA477-E59D-4D47-A939-CB261CFEC459}" dt="2024-10-25T15:14:30.735" v="2598" actId="14100"/>
          <ac:cxnSpMkLst>
            <pc:docMk/>
            <pc:sldMk cId="3065542298" sldId="284"/>
            <ac:cxnSpMk id="46" creationId="{0D60DB42-E7BA-3450-05CF-08C0D54FB4BD}"/>
          </ac:cxnSpMkLst>
        </pc:cxnChg>
        <pc:cxnChg chg="del mod">
          <ac:chgData name="Enrico Armelloni" userId="1bcb1d8ec36d6377" providerId="LiveId" clId="{3E2FA477-E59D-4D47-A939-CB261CFEC459}" dt="2024-10-25T15:12:49.750" v="2573" actId="478"/>
          <ac:cxnSpMkLst>
            <pc:docMk/>
            <pc:sldMk cId="3065542298" sldId="284"/>
            <ac:cxnSpMk id="47" creationId="{447D2E6D-7BDE-B3CA-BB11-B0F8A8A13FA1}"/>
          </ac:cxnSpMkLst>
        </pc:cxnChg>
      </pc:sldChg>
      <pc:sldChg chg="addSp delSp new mod">
        <pc:chgData name="Enrico Armelloni" userId="1bcb1d8ec36d6377" providerId="LiveId" clId="{3E2FA477-E59D-4D47-A939-CB261CFEC459}" dt="2024-10-30T08:59:15.747" v="2637"/>
        <pc:sldMkLst>
          <pc:docMk/>
          <pc:sldMk cId="267262092" sldId="285"/>
        </pc:sldMkLst>
        <pc:spChg chg="del">
          <ac:chgData name="Enrico Armelloni" userId="1bcb1d8ec36d6377" providerId="LiveId" clId="{3E2FA477-E59D-4D47-A939-CB261CFEC459}" dt="2024-10-30T08:59:14.229" v="2636" actId="478"/>
          <ac:spMkLst>
            <pc:docMk/>
            <pc:sldMk cId="267262092" sldId="285"/>
            <ac:spMk id="2" creationId="{F7017DD3-079D-5DFC-C27F-5CCCF4961609}"/>
          </ac:spMkLst>
        </pc:spChg>
        <pc:spChg chg="del">
          <ac:chgData name="Enrico Armelloni" userId="1bcb1d8ec36d6377" providerId="LiveId" clId="{3E2FA477-E59D-4D47-A939-CB261CFEC459}" dt="2024-10-30T08:59:12.806" v="2635" actId="478"/>
          <ac:spMkLst>
            <pc:docMk/>
            <pc:sldMk cId="267262092" sldId="285"/>
            <ac:spMk id="3" creationId="{3F1411CB-E553-B462-25F8-4931B279587C}"/>
          </ac:spMkLst>
        </pc:spChg>
        <pc:picChg chg="add">
          <ac:chgData name="Enrico Armelloni" userId="1bcb1d8ec36d6377" providerId="LiveId" clId="{3E2FA477-E59D-4D47-A939-CB261CFEC459}" dt="2024-10-30T08:59:15.747" v="2637"/>
          <ac:picMkLst>
            <pc:docMk/>
            <pc:sldMk cId="267262092" sldId="285"/>
            <ac:picMk id="4" creationId="{36260FD9-BED3-20E2-DD86-1E541E593A68}"/>
          </ac:picMkLst>
        </pc:picChg>
      </pc:sldChg>
      <pc:sldChg chg="addSp delSp new mod">
        <pc:chgData name="Enrico Armelloni" userId="1bcb1d8ec36d6377" providerId="LiveId" clId="{3E2FA477-E59D-4D47-A939-CB261CFEC459}" dt="2024-10-30T09:00:19.511" v="2641"/>
        <pc:sldMkLst>
          <pc:docMk/>
          <pc:sldMk cId="134022734" sldId="286"/>
        </pc:sldMkLst>
        <pc:spChg chg="del">
          <ac:chgData name="Enrico Armelloni" userId="1bcb1d8ec36d6377" providerId="LiveId" clId="{3E2FA477-E59D-4D47-A939-CB261CFEC459}" dt="2024-10-30T09:00:18.102" v="2640" actId="478"/>
          <ac:spMkLst>
            <pc:docMk/>
            <pc:sldMk cId="134022734" sldId="286"/>
            <ac:spMk id="2" creationId="{7D11E3EA-EF22-7AFE-B339-BEEF2C644400}"/>
          </ac:spMkLst>
        </pc:spChg>
        <pc:spChg chg="del">
          <ac:chgData name="Enrico Armelloni" userId="1bcb1d8ec36d6377" providerId="LiveId" clId="{3E2FA477-E59D-4D47-A939-CB261CFEC459}" dt="2024-10-30T09:00:16.524" v="2639" actId="478"/>
          <ac:spMkLst>
            <pc:docMk/>
            <pc:sldMk cId="134022734" sldId="286"/>
            <ac:spMk id="3" creationId="{768121BC-DE8E-5327-1210-6008F3DE3005}"/>
          </ac:spMkLst>
        </pc:spChg>
        <pc:picChg chg="add">
          <ac:chgData name="Enrico Armelloni" userId="1bcb1d8ec36d6377" providerId="LiveId" clId="{3E2FA477-E59D-4D47-A939-CB261CFEC459}" dt="2024-10-30T09:00:19.511" v="2641"/>
          <ac:picMkLst>
            <pc:docMk/>
            <pc:sldMk cId="134022734" sldId="286"/>
            <ac:picMk id="4" creationId="{50840C8F-CD56-B291-D6EF-AFB67EF2F743}"/>
          </ac:picMkLst>
        </pc:picChg>
      </pc:sldChg>
      <pc:sldChg chg="addSp delSp new mod">
        <pc:chgData name="Enrico Armelloni" userId="1bcb1d8ec36d6377" providerId="LiveId" clId="{3E2FA477-E59D-4D47-A939-CB261CFEC459}" dt="2024-10-30T09:00:45.515" v="2645"/>
        <pc:sldMkLst>
          <pc:docMk/>
          <pc:sldMk cId="4068579851" sldId="287"/>
        </pc:sldMkLst>
        <pc:spChg chg="del">
          <ac:chgData name="Enrico Armelloni" userId="1bcb1d8ec36d6377" providerId="LiveId" clId="{3E2FA477-E59D-4D47-A939-CB261CFEC459}" dt="2024-10-30T09:00:44.061" v="2644" actId="478"/>
          <ac:spMkLst>
            <pc:docMk/>
            <pc:sldMk cId="4068579851" sldId="287"/>
            <ac:spMk id="2" creationId="{243C627C-8602-62C3-ED32-5656C337F6A3}"/>
          </ac:spMkLst>
        </pc:spChg>
        <pc:spChg chg="del">
          <ac:chgData name="Enrico Armelloni" userId="1bcb1d8ec36d6377" providerId="LiveId" clId="{3E2FA477-E59D-4D47-A939-CB261CFEC459}" dt="2024-10-30T09:00:43.030" v="2643" actId="478"/>
          <ac:spMkLst>
            <pc:docMk/>
            <pc:sldMk cId="4068579851" sldId="287"/>
            <ac:spMk id="3" creationId="{E353DEAA-5D08-B464-CFFB-20C3173E002A}"/>
          </ac:spMkLst>
        </pc:spChg>
        <pc:picChg chg="add">
          <ac:chgData name="Enrico Armelloni" userId="1bcb1d8ec36d6377" providerId="LiveId" clId="{3E2FA477-E59D-4D47-A939-CB261CFEC459}" dt="2024-10-30T09:00:45.515" v="2645"/>
          <ac:picMkLst>
            <pc:docMk/>
            <pc:sldMk cId="4068579851" sldId="287"/>
            <ac:picMk id="4" creationId="{6E43328A-A700-0088-6EAA-CF4152CB8EE9}"/>
          </ac:picMkLst>
        </pc:picChg>
      </pc:sldChg>
      <pc:sldChg chg="addSp delSp new mod">
        <pc:chgData name="Enrico Armelloni" userId="1bcb1d8ec36d6377" providerId="LiveId" clId="{3E2FA477-E59D-4D47-A939-CB261CFEC459}" dt="2024-10-30T09:01:00.871" v="2649"/>
        <pc:sldMkLst>
          <pc:docMk/>
          <pc:sldMk cId="178110939" sldId="288"/>
        </pc:sldMkLst>
        <pc:spChg chg="del">
          <ac:chgData name="Enrico Armelloni" userId="1bcb1d8ec36d6377" providerId="LiveId" clId="{3E2FA477-E59D-4D47-A939-CB261CFEC459}" dt="2024-10-30T09:00:59.337" v="2648" actId="478"/>
          <ac:spMkLst>
            <pc:docMk/>
            <pc:sldMk cId="178110939" sldId="288"/>
            <ac:spMk id="2" creationId="{24744544-0245-41F5-9B69-C1890F620E0C}"/>
          </ac:spMkLst>
        </pc:spChg>
        <pc:spChg chg="del">
          <ac:chgData name="Enrico Armelloni" userId="1bcb1d8ec36d6377" providerId="LiveId" clId="{3E2FA477-E59D-4D47-A939-CB261CFEC459}" dt="2024-10-30T09:00:58.440" v="2647" actId="478"/>
          <ac:spMkLst>
            <pc:docMk/>
            <pc:sldMk cId="178110939" sldId="288"/>
            <ac:spMk id="3" creationId="{75ED3AD0-605E-3C31-5DDC-D3C25CD9DE81}"/>
          </ac:spMkLst>
        </pc:spChg>
        <pc:picChg chg="add">
          <ac:chgData name="Enrico Armelloni" userId="1bcb1d8ec36d6377" providerId="LiveId" clId="{3E2FA477-E59D-4D47-A939-CB261CFEC459}" dt="2024-10-30T09:01:00.871" v="2649"/>
          <ac:picMkLst>
            <pc:docMk/>
            <pc:sldMk cId="178110939" sldId="288"/>
            <ac:picMk id="4" creationId="{53CD4720-7BA3-5601-F75C-813113D0113C}"/>
          </ac:picMkLst>
        </pc:picChg>
      </pc:sldChg>
      <pc:sldChg chg="addSp delSp new mod">
        <pc:chgData name="Enrico Armelloni" userId="1bcb1d8ec36d6377" providerId="LiveId" clId="{3E2FA477-E59D-4D47-A939-CB261CFEC459}" dt="2024-10-30T09:02:05.875" v="2653"/>
        <pc:sldMkLst>
          <pc:docMk/>
          <pc:sldMk cId="2120386200" sldId="289"/>
        </pc:sldMkLst>
        <pc:spChg chg="del">
          <ac:chgData name="Enrico Armelloni" userId="1bcb1d8ec36d6377" providerId="LiveId" clId="{3E2FA477-E59D-4D47-A939-CB261CFEC459}" dt="2024-10-30T09:02:04.300" v="2652" actId="478"/>
          <ac:spMkLst>
            <pc:docMk/>
            <pc:sldMk cId="2120386200" sldId="289"/>
            <ac:spMk id="2" creationId="{746B4323-413A-8DD5-99C7-7D341BF0CDB3}"/>
          </ac:spMkLst>
        </pc:spChg>
        <pc:spChg chg="del">
          <ac:chgData name="Enrico Armelloni" userId="1bcb1d8ec36d6377" providerId="LiveId" clId="{3E2FA477-E59D-4D47-A939-CB261CFEC459}" dt="2024-10-30T09:02:03.020" v="2651" actId="478"/>
          <ac:spMkLst>
            <pc:docMk/>
            <pc:sldMk cId="2120386200" sldId="289"/>
            <ac:spMk id="3" creationId="{45A72C98-73B4-71ED-5790-3EAE68563D2F}"/>
          </ac:spMkLst>
        </pc:spChg>
        <pc:picChg chg="add">
          <ac:chgData name="Enrico Armelloni" userId="1bcb1d8ec36d6377" providerId="LiveId" clId="{3E2FA477-E59D-4D47-A939-CB261CFEC459}" dt="2024-10-30T09:02:05.875" v="2653"/>
          <ac:picMkLst>
            <pc:docMk/>
            <pc:sldMk cId="2120386200" sldId="289"/>
            <ac:picMk id="4" creationId="{429B5B40-5352-2CAA-89DB-045356CB13A2}"/>
          </ac:picMkLst>
        </pc:picChg>
      </pc:sldChg>
      <pc:sldChg chg="addSp delSp new mod">
        <pc:chgData name="Enrico Armelloni" userId="1bcb1d8ec36d6377" providerId="LiveId" clId="{3E2FA477-E59D-4D47-A939-CB261CFEC459}" dt="2024-10-30T09:02:21.941" v="2657"/>
        <pc:sldMkLst>
          <pc:docMk/>
          <pc:sldMk cId="1931761887" sldId="290"/>
        </pc:sldMkLst>
        <pc:spChg chg="del">
          <ac:chgData name="Enrico Armelloni" userId="1bcb1d8ec36d6377" providerId="LiveId" clId="{3E2FA477-E59D-4D47-A939-CB261CFEC459}" dt="2024-10-30T09:02:20.230" v="2656" actId="478"/>
          <ac:spMkLst>
            <pc:docMk/>
            <pc:sldMk cId="1931761887" sldId="290"/>
            <ac:spMk id="2" creationId="{F624823F-9A83-57CD-9E33-B8F3FC590FA8}"/>
          </ac:spMkLst>
        </pc:spChg>
        <pc:spChg chg="del">
          <ac:chgData name="Enrico Armelloni" userId="1bcb1d8ec36d6377" providerId="LiveId" clId="{3E2FA477-E59D-4D47-A939-CB261CFEC459}" dt="2024-10-30T09:02:19.370" v="2655" actId="478"/>
          <ac:spMkLst>
            <pc:docMk/>
            <pc:sldMk cId="1931761887" sldId="290"/>
            <ac:spMk id="3" creationId="{7A44F35D-2C9C-B6F1-E077-B12F4D003296}"/>
          </ac:spMkLst>
        </pc:spChg>
        <pc:picChg chg="add">
          <ac:chgData name="Enrico Armelloni" userId="1bcb1d8ec36d6377" providerId="LiveId" clId="{3E2FA477-E59D-4D47-A939-CB261CFEC459}" dt="2024-10-30T09:02:21.941" v="2657"/>
          <ac:picMkLst>
            <pc:docMk/>
            <pc:sldMk cId="1931761887" sldId="290"/>
            <ac:picMk id="4" creationId="{E084DDEB-FCBB-D91F-19A8-D9E1AF90C3C4}"/>
          </ac:picMkLst>
        </pc:picChg>
      </pc:sldChg>
      <pc:sldChg chg="addSp delSp new mod">
        <pc:chgData name="Enrico Armelloni" userId="1bcb1d8ec36d6377" providerId="LiveId" clId="{3E2FA477-E59D-4D47-A939-CB261CFEC459}" dt="2024-10-30T09:02:35.054" v="2661"/>
        <pc:sldMkLst>
          <pc:docMk/>
          <pc:sldMk cId="3880051291" sldId="291"/>
        </pc:sldMkLst>
        <pc:spChg chg="del">
          <ac:chgData name="Enrico Armelloni" userId="1bcb1d8ec36d6377" providerId="LiveId" clId="{3E2FA477-E59D-4D47-A939-CB261CFEC459}" dt="2024-10-30T09:02:33.570" v="2660" actId="478"/>
          <ac:spMkLst>
            <pc:docMk/>
            <pc:sldMk cId="3880051291" sldId="291"/>
            <ac:spMk id="2" creationId="{2F04D3FE-69D2-021C-3BB3-EC959D901454}"/>
          </ac:spMkLst>
        </pc:spChg>
        <pc:spChg chg="del">
          <ac:chgData name="Enrico Armelloni" userId="1bcb1d8ec36d6377" providerId="LiveId" clId="{3E2FA477-E59D-4D47-A939-CB261CFEC459}" dt="2024-10-30T09:02:32.730" v="2659" actId="478"/>
          <ac:spMkLst>
            <pc:docMk/>
            <pc:sldMk cId="3880051291" sldId="291"/>
            <ac:spMk id="3" creationId="{031AE215-A847-5DA9-71C9-CB2575F90DE6}"/>
          </ac:spMkLst>
        </pc:spChg>
        <pc:picChg chg="add">
          <ac:chgData name="Enrico Armelloni" userId="1bcb1d8ec36d6377" providerId="LiveId" clId="{3E2FA477-E59D-4D47-A939-CB261CFEC459}" dt="2024-10-30T09:02:35.054" v="2661"/>
          <ac:picMkLst>
            <pc:docMk/>
            <pc:sldMk cId="3880051291" sldId="291"/>
            <ac:picMk id="4" creationId="{26A552A8-1873-8DE2-B4DB-4A9A9BA4FCF1}"/>
          </ac:picMkLst>
        </pc:picChg>
      </pc:sldChg>
    </pc:docChg>
  </pc:docChgLst>
  <pc:docChgLst>
    <pc:chgData name="Enrico Armelloni" userId="1bcb1d8ec36d6377" providerId="LiveId" clId="{2D4B55DD-B07A-446B-A795-0496E2A013A0}"/>
    <pc:docChg chg="undo custSel modSld">
      <pc:chgData name="Enrico Armelloni" userId="1bcb1d8ec36d6377" providerId="LiveId" clId="{2D4B55DD-B07A-446B-A795-0496E2A013A0}" dt="2024-10-31T08:57:36.664" v="145" actId="14826"/>
      <pc:docMkLst>
        <pc:docMk/>
      </pc:docMkLst>
      <pc:sldChg chg="modSp mod">
        <pc:chgData name="Enrico Armelloni" userId="1bcb1d8ec36d6377" providerId="LiveId" clId="{2D4B55DD-B07A-446B-A795-0496E2A013A0}" dt="2024-10-31T08:39:47.775" v="36" actId="20577"/>
        <pc:sldMkLst>
          <pc:docMk/>
          <pc:sldMk cId="3420279274" sldId="258"/>
        </pc:sldMkLst>
        <pc:spChg chg="mod">
          <ac:chgData name="Enrico Armelloni" userId="1bcb1d8ec36d6377" providerId="LiveId" clId="{2D4B55DD-B07A-446B-A795-0496E2A013A0}" dt="2024-10-31T08:39:42.455" v="33" actId="20577"/>
          <ac:spMkLst>
            <pc:docMk/>
            <pc:sldMk cId="3420279274" sldId="258"/>
            <ac:spMk id="23" creationId="{14F06FDB-E1AC-9D25-CD1F-7D798775658D}"/>
          </ac:spMkLst>
        </pc:spChg>
        <pc:spChg chg="mod">
          <ac:chgData name="Enrico Armelloni" userId="1bcb1d8ec36d6377" providerId="LiveId" clId="{2D4B55DD-B07A-446B-A795-0496E2A013A0}" dt="2024-10-31T08:39:44.180" v="34" actId="20577"/>
          <ac:spMkLst>
            <pc:docMk/>
            <pc:sldMk cId="3420279274" sldId="258"/>
            <ac:spMk id="24" creationId="{A1744B47-073F-C84B-7028-34D8C46E6F5B}"/>
          </ac:spMkLst>
        </pc:spChg>
        <pc:spChg chg="mod">
          <ac:chgData name="Enrico Armelloni" userId="1bcb1d8ec36d6377" providerId="LiveId" clId="{2D4B55DD-B07A-446B-A795-0496E2A013A0}" dt="2024-10-31T08:39:45.820" v="35" actId="20577"/>
          <ac:spMkLst>
            <pc:docMk/>
            <pc:sldMk cId="3420279274" sldId="258"/>
            <ac:spMk id="28" creationId="{7791D829-4CD4-6903-0AE8-529FE74190B3}"/>
          </ac:spMkLst>
        </pc:spChg>
        <pc:spChg chg="mod">
          <ac:chgData name="Enrico Armelloni" userId="1bcb1d8ec36d6377" providerId="LiveId" clId="{2D4B55DD-B07A-446B-A795-0496E2A013A0}" dt="2024-10-31T08:39:47.775" v="36" actId="20577"/>
          <ac:spMkLst>
            <pc:docMk/>
            <pc:sldMk cId="3420279274" sldId="258"/>
            <ac:spMk id="37" creationId="{97C2A77C-133B-B40C-112B-E0ADB7ACC691}"/>
          </ac:spMkLst>
        </pc:spChg>
      </pc:sldChg>
      <pc:sldChg chg="modSp mod">
        <pc:chgData name="Enrico Armelloni" userId="1bcb1d8ec36d6377" providerId="LiveId" clId="{2D4B55DD-B07A-446B-A795-0496E2A013A0}" dt="2024-10-31T08:41:10.629" v="58" actId="20577"/>
        <pc:sldMkLst>
          <pc:docMk/>
          <pc:sldMk cId="2769222555" sldId="260"/>
        </pc:sldMkLst>
        <pc:spChg chg="mod">
          <ac:chgData name="Enrico Armelloni" userId="1bcb1d8ec36d6377" providerId="LiveId" clId="{2D4B55DD-B07A-446B-A795-0496E2A013A0}" dt="2024-10-31T08:41:10.629" v="58" actId="20577"/>
          <ac:spMkLst>
            <pc:docMk/>
            <pc:sldMk cId="2769222555" sldId="260"/>
            <ac:spMk id="23" creationId="{14F06FDB-E1AC-9D25-CD1F-7D798775658D}"/>
          </ac:spMkLst>
        </pc:spChg>
      </pc:sldChg>
      <pc:sldChg chg="modSp mod">
        <pc:chgData name="Enrico Armelloni" userId="1bcb1d8ec36d6377" providerId="LiveId" clId="{2D4B55DD-B07A-446B-A795-0496E2A013A0}" dt="2024-10-31T08:57:26.379" v="144" actId="14100"/>
        <pc:sldMkLst>
          <pc:docMk/>
          <pc:sldMk cId="2447675682" sldId="267"/>
        </pc:sldMkLst>
        <pc:spChg chg="mod">
          <ac:chgData name="Enrico Armelloni" userId="1bcb1d8ec36d6377" providerId="LiveId" clId="{2D4B55DD-B07A-446B-A795-0496E2A013A0}" dt="2024-10-31T08:41:53.768" v="69" actId="115"/>
          <ac:spMkLst>
            <pc:docMk/>
            <pc:sldMk cId="2447675682" sldId="267"/>
            <ac:spMk id="9" creationId="{F2BA53CD-8E7D-78CF-D3FE-2D356FCEF893}"/>
          </ac:spMkLst>
        </pc:spChg>
        <pc:cxnChg chg="mod">
          <ac:chgData name="Enrico Armelloni" userId="1bcb1d8ec36d6377" providerId="LiveId" clId="{2D4B55DD-B07A-446B-A795-0496E2A013A0}" dt="2024-10-31T08:57:26.379" v="144" actId="14100"/>
          <ac:cxnSpMkLst>
            <pc:docMk/>
            <pc:sldMk cId="2447675682" sldId="267"/>
            <ac:cxnSpMk id="52" creationId="{3CD96103-9835-CDEA-F07E-B01A04551C3F}"/>
          </ac:cxnSpMkLst>
        </pc:cxnChg>
      </pc:sldChg>
      <pc:sldChg chg="modSp mod">
        <pc:chgData name="Enrico Armelloni" userId="1bcb1d8ec36d6377" providerId="LiveId" clId="{2D4B55DD-B07A-446B-A795-0496E2A013A0}" dt="2024-10-31T08:43:33.734" v="97" actId="115"/>
        <pc:sldMkLst>
          <pc:docMk/>
          <pc:sldMk cId="1041824704" sldId="268"/>
        </pc:sldMkLst>
        <pc:spChg chg="mod">
          <ac:chgData name="Enrico Armelloni" userId="1bcb1d8ec36d6377" providerId="LiveId" clId="{2D4B55DD-B07A-446B-A795-0496E2A013A0}" dt="2024-10-31T08:43:33.734" v="97" actId="115"/>
          <ac:spMkLst>
            <pc:docMk/>
            <pc:sldMk cId="1041824704" sldId="268"/>
            <ac:spMk id="30" creationId="{5B57F75F-06ED-ED67-BC9B-D8367A81E21B}"/>
          </ac:spMkLst>
        </pc:spChg>
      </pc:sldChg>
      <pc:sldChg chg="modSp mod">
        <pc:chgData name="Enrico Armelloni" userId="1bcb1d8ec36d6377" providerId="LiveId" clId="{2D4B55DD-B07A-446B-A795-0496E2A013A0}" dt="2024-10-31T08:43:59.612" v="110" actId="20577"/>
        <pc:sldMkLst>
          <pc:docMk/>
          <pc:sldMk cId="3773327681" sldId="270"/>
        </pc:sldMkLst>
        <pc:spChg chg="mod">
          <ac:chgData name="Enrico Armelloni" userId="1bcb1d8ec36d6377" providerId="LiveId" clId="{2D4B55DD-B07A-446B-A795-0496E2A013A0}" dt="2024-10-31T08:43:59.612" v="110" actId="20577"/>
          <ac:spMkLst>
            <pc:docMk/>
            <pc:sldMk cId="3773327681" sldId="270"/>
            <ac:spMk id="17" creationId="{E7E88667-7408-DEB3-53F0-70D5828AF5F7}"/>
          </ac:spMkLst>
        </pc:spChg>
      </pc:sldChg>
      <pc:sldChg chg="modSp mod">
        <pc:chgData name="Enrico Armelloni" userId="1bcb1d8ec36d6377" providerId="LiveId" clId="{2D4B55DD-B07A-446B-A795-0496E2A013A0}" dt="2024-10-31T08:45:34.212" v="126" actId="115"/>
        <pc:sldMkLst>
          <pc:docMk/>
          <pc:sldMk cId="3424604845" sldId="271"/>
        </pc:sldMkLst>
        <pc:spChg chg="mod">
          <ac:chgData name="Enrico Armelloni" userId="1bcb1d8ec36d6377" providerId="LiveId" clId="{2D4B55DD-B07A-446B-A795-0496E2A013A0}" dt="2024-10-31T08:45:34.212" v="126" actId="115"/>
          <ac:spMkLst>
            <pc:docMk/>
            <pc:sldMk cId="3424604845" sldId="271"/>
            <ac:spMk id="16" creationId="{3BAF35DC-3E12-DE63-FC1B-162C4D5DC7EB}"/>
          </ac:spMkLst>
        </pc:spChg>
      </pc:sldChg>
      <pc:sldChg chg="modSp mod">
        <pc:chgData name="Enrico Armelloni" userId="1bcb1d8ec36d6377" providerId="LiveId" clId="{2D4B55DD-B07A-446B-A795-0496E2A013A0}" dt="2024-10-31T08:40:00.555" v="37" actId="14826"/>
        <pc:sldMkLst>
          <pc:docMk/>
          <pc:sldMk cId="313012286" sldId="277"/>
        </pc:sldMkLst>
        <pc:picChg chg="mod">
          <ac:chgData name="Enrico Armelloni" userId="1bcb1d8ec36d6377" providerId="LiveId" clId="{2D4B55DD-B07A-446B-A795-0496E2A013A0}" dt="2024-10-31T08:40:00.555" v="37" actId="14826"/>
          <ac:picMkLst>
            <pc:docMk/>
            <pc:sldMk cId="313012286" sldId="277"/>
            <ac:picMk id="2" creationId="{88D10B06-AE9F-F292-C0C7-860C12CD6845}"/>
          </ac:picMkLst>
        </pc:picChg>
      </pc:sldChg>
      <pc:sldChg chg="addSp modSp mod">
        <pc:chgData name="Enrico Armelloni" userId="1bcb1d8ec36d6377" providerId="LiveId" clId="{2D4B55DD-B07A-446B-A795-0496E2A013A0}" dt="2024-10-31T08:44:23.772" v="114"/>
        <pc:sldMkLst>
          <pc:docMk/>
          <pc:sldMk cId="153958592" sldId="283"/>
        </pc:sldMkLst>
        <pc:spChg chg="add mod">
          <ac:chgData name="Enrico Armelloni" userId="1bcb1d8ec36d6377" providerId="LiveId" clId="{2D4B55DD-B07A-446B-A795-0496E2A013A0}" dt="2024-10-31T08:44:23.772" v="114"/>
          <ac:spMkLst>
            <pc:docMk/>
            <pc:sldMk cId="153958592" sldId="283"/>
            <ac:spMk id="2" creationId="{8171FBDC-ADAE-7B20-0A7B-13394ACF5AE6}"/>
          </ac:spMkLst>
        </pc:spChg>
        <pc:spChg chg="mod">
          <ac:chgData name="Enrico Armelloni" userId="1bcb1d8ec36d6377" providerId="LiveId" clId="{2D4B55DD-B07A-446B-A795-0496E2A013A0}" dt="2024-10-31T08:42:49.841" v="83" actId="115"/>
          <ac:spMkLst>
            <pc:docMk/>
            <pc:sldMk cId="153958592" sldId="283"/>
            <ac:spMk id="9" creationId="{547192F1-BA69-D30F-72AF-AF390F4C9A3F}"/>
          </ac:spMkLst>
        </pc:spChg>
      </pc:sldChg>
      <pc:sldChg chg="addSp modSp mod">
        <pc:chgData name="Enrico Armelloni" userId="1bcb1d8ec36d6377" providerId="LiveId" clId="{2D4B55DD-B07A-446B-A795-0496E2A013A0}" dt="2024-10-31T08:46:16.671" v="138" actId="20577"/>
        <pc:sldMkLst>
          <pc:docMk/>
          <pc:sldMk cId="3065542298" sldId="284"/>
        </pc:sldMkLst>
        <pc:spChg chg="add mod">
          <ac:chgData name="Enrico Armelloni" userId="1bcb1d8ec36d6377" providerId="LiveId" clId="{2D4B55DD-B07A-446B-A795-0496E2A013A0}" dt="2024-10-31T08:46:12.011" v="128"/>
          <ac:spMkLst>
            <pc:docMk/>
            <pc:sldMk cId="3065542298" sldId="284"/>
            <ac:spMk id="3" creationId="{CDF5EC43-5F5C-6D44-6914-CB756CA312B9}"/>
          </ac:spMkLst>
        </pc:spChg>
        <pc:spChg chg="mod">
          <ac:chgData name="Enrico Armelloni" userId="1bcb1d8ec36d6377" providerId="LiveId" clId="{2D4B55DD-B07A-446B-A795-0496E2A013A0}" dt="2024-10-31T08:46:16.671" v="138" actId="20577"/>
          <ac:spMkLst>
            <pc:docMk/>
            <pc:sldMk cId="3065542298" sldId="284"/>
            <ac:spMk id="9" creationId="{547192F1-BA69-D30F-72AF-AF390F4C9A3F}"/>
          </ac:spMkLst>
        </pc:spChg>
      </pc:sldChg>
      <pc:sldChg chg="modSp mod">
        <pc:chgData name="Enrico Armelloni" userId="1bcb1d8ec36d6377" providerId="LiveId" clId="{2D4B55DD-B07A-446B-A795-0496E2A013A0}" dt="2024-10-31T08:41:22.464" v="59" actId="14826"/>
        <pc:sldMkLst>
          <pc:docMk/>
          <pc:sldMk cId="267262092" sldId="285"/>
        </pc:sldMkLst>
        <pc:picChg chg="mod">
          <ac:chgData name="Enrico Armelloni" userId="1bcb1d8ec36d6377" providerId="LiveId" clId="{2D4B55DD-B07A-446B-A795-0496E2A013A0}" dt="2024-10-31T08:41:22.464" v="59" actId="14826"/>
          <ac:picMkLst>
            <pc:docMk/>
            <pc:sldMk cId="267262092" sldId="285"/>
            <ac:picMk id="4" creationId="{36260FD9-BED3-20E2-DD86-1E541E593A68}"/>
          </ac:picMkLst>
        </pc:picChg>
      </pc:sldChg>
      <pc:sldChg chg="modSp mod">
        <pc:chgData name="Enrico Armelloni" userId="1bcb1d8ec36d6377" providerId="LiveId" clId="{2D4B55DD-B07A-446B-A795-0496E2A013A0}" dt="2024-10-31T08:57:36.664" v="145" actId="14826"/>
        <pc:sldMkLst>
          <pc:docMk/>
          <pc:sldMk cId="134022734" sldId="286"/>
        </pc:sldMkLst>
        <pc:picChg chg="mod">
          <ac:chgData name="Enrico Armelloni" userId="1bcb1d8ec36d6377" providerId="LiveId" clId="{2D4B55DD-B07A-446B-A795-0496E2A013A0}" dt="2024-10-31T08:57:36.664" v="145" actId="14826"/>
          <ac:picMkLst>
            <pc:docMk/>
            <pc:sldMk cId="134022734" sldId="286"/>
            <ac:picMk id="4" creationId="{50840C8F-CD56-B291-D6EF-AFB67EF2F743}"/>
          </ac:picMkLst>
        </pc:picChg>
      </pc:sldChg>
      <pc:sldChg chg="addSp modSp mod">
        <pc:chgData name="Enrico Armelloni" userId="1bcb1d8ec36d6377" providerId="LiveId" clId="{2D4B55DD-B07A-446B-A795-0496E2A013A0}" dt="2024-10-31T08:44:37.894" v="117" actId="14100"/>
        <pc:sldMkLst>
          <pc:docMk/>
          <pc:sldMk cId="4068579851" sldId="287"/>
        </pc:sldMkLst>
        <pc:spChg chg="add mod">
          <ac:chgData name="Enrico Armelloni" userId="1bcb1d8ec36d6377" providerId="LiveId" clId="{2D4B55DD-B07A-446B-A795-0496E2A013A0}" dt="2024-10-31T08:44:20.962" v="113" actId="1076"/>
          <ac:spMkLst>
            <pc:docMk/>
            <pc:sldMk cId="4068579851" sldId="287"/>
            <ac:spMk id="2" creationId="{A4653E74-4B99-E604-E4CD-51C4A24892AD}"/>
          </ac:spMkLst>
        </pc:spChg>
        <pc:picChg chg="mod">
          <ac:chgData name="Enrico Armelloni" userId="1bcb1d8ec36d6377" providerId="LiveId" clId="{2D4B55DD-B07A-446B-A795-0496E2A013A0}" dt="2024-10-31T08:44:37.894" v="117" actId="14100"/>
          <ac:picMkLst>
            <pc:docMk/>
            <pc:sldMk cId="4068579851" sldId="287"/>
            <ac:picMk id="4" creationId="{6E43328A-A700-0088-6EAA-CF4152CB8EE9}"/>
          </ac:picMkLst>
        </pc:picChg>
      </pc:sldChg>
      <pc:sldChg chg="modSp mod">
        <pc:chgData name="Enrico Armelloni" userId="1bcb1d8ec36d6377" providerId="LiveId" clId="{2D4B55DD-B07A-446B-A795-0496E2A013A0}" dt="2024-10-31T08:43:39.692" v="98" actId="14826"/>
        <pc:sldMkLst>
          <pc:docMk/>
          <pc:sldMk cId="178110939" sldId="288"/>
        </pc:sldMkLst>
        <pc:picChg chg="mod">
          <ac:chgData name="Enrico Armelloni" userId="1bcb1d8ec36d6377" providerId="LiveId" clId="{2D4B55DD-B07A-446B-A795-0496E2A013A0}" dt="2024-10-31T08:43:39.692" v="98" actId="14826"/>
          <ac:picMkLst>
            <pc:docMk/>
            <pc:sldMk cId="178110939" sldId="288"/>
            <ac:picMk id="4" creationId="{53CD4720-7BA3-5601-F75C-813113D0113C}"/>
          </ac:picMkLst>
        </pc:picChg>
      </pc:sldChg>
      <pc:sldChg chg="modSp mod">
        <pc:chgData name="Enrico Armelloni" userId="1bcb1d8ec36d6377" providerId="LiveId" clId="{2D4B55DD-B07A-446B-A795-0496E2A013A0}" dt="2024-10-31T08:45:13.191" v="118" actId="14826"/>
        <pc:sldMkLst>
          <pc:docMk/>
          <pc:sldMk cId="2120386200" sldId="289"/>
        </pc:sldMkLst>
        <pc:picChg chg="mod">
          <ac:chgData name="Enrico Armelloni" userId="1bcb1d8ec36d6377" providerId="LiveId" clId="{2D4B55DD-B07A-446B-A795-0496E2A013A0}" dt="2024-10-31T08:45:13.191" v="118" actId="14826"/>
          <ac:picMkLst>
            <pc:docMk/>
            <pc:sldMk cId="2120386200" sldId="289"/>
            <ac:picMk id="4" creationId="{429B5B40-5352-2CAA-89DB-045356CB13A2}"/>
          </ac:picMkLst>
        </pc:picChg>
      </pc:sldChg>
      <pc:sldChg chg="modSp mod">
        <pc:chgData name="Enrico Armelloni" userId="1bcb1d8ec36d6377" providerId="LiveId" clId="{2D4B55DD-B07A-446B-A795-0496E2A013A0}" dt="2024-10-31T08:45:46.141" v="127" actId="14826"/>
        <pc:sldMkLst>
          <pc:docMk/>
          <pc:sldMk cId="1931761887" sldId="290"/>
        </pc:sldMkLst>
        <pc:picChg chg="mod">
          <ac:chgData name="Enrico Armelloni" userId="1bcb1d8ec36d6377" providerId="LiveId" clId="{2D4B55DD-B07A-446B-A795-0496E2A013A0}" dt="2024-10-31T08:45:46.141" v="127" actId="14826"/>
          <ac:picMkLst>
            <pc:docMk/>
            <pc:sldMk cId="1931761887" sldId="290"/>
            <ac:picMk id="4" creationId="{E084DDEB-FCBB-D91F-19A8-D9E1AF90C3C4}"/>
          </ac:picMkLst>
        </pc:picChg>
      </pc:sldChg>
      <pc:sldChg chg="modSp mod">
        <pc:chgData name="Enrico Armelloni" userId="1bcb1d8ec36d6377" providerId="LiveId" clId="{2D4B55DD-B07A-446B-A795-0496E2A013A0}" dt="2024-10-31T08:46:32.941" v="141" actId="14100"/>
        <pc:sldMkLst>
          <pc:docMk/>
          <pc:sldMk cId="3880051291" sldId="291"/>
        </pc:sldMkLst>
        <pc:picChg chg="mod">
          <ac:chgData name="Enrico Armelloni" userId="1bcb1d8ec36d6377" providerId="LiveId" clId="{2D4B55DD-B07A-446B-A795-0496E2A013A0}" dt="2024-10-31T08:46:32.941" v="141" actId="14100"/>
          <ac:picMkLst>
            <pc:docMk/>
            <pc:sldMk cId="3880051291" sldId="291"/>
            <ac:picMk id="4" creationId="{26A552A8-1873-8DE2-B4DB-4A9A9BA4FC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01198-57A0-48B7-A951-441E7CC553C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CC760-CB31-4369-A133-A1FDC24D76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2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CC760-CB31-4369-A133-A1FDC24D76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3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687-8468-D586-4C00-4A40C9FC4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AC6F0-96B5-5451-4D0E-DED07E004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4FB1-EC1B-C078-2879-6731FB6F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3ED4-6CDB-B8F1-3869-D2073A76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593C-C7DB-386D-0AB8-B74D72DF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5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0C56-CB4E-C7F4-A4FD-80702EB3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F39E9-DBE9-4E62-CBD3-EEA391CCC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94617-3B93-E178-0C9D-4A07FA42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1677-DE87-302A-063A-32102F5E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DA6E0-1474-0864-DA52-3C5CA0DA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A42A4-9592-B42D-558D-E7B0CF07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85253-0BFC-A665-855A-77E0022E7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A657-AF88-53C2-60A9-1A8523AA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4719-8EA3-AF99-1EAF-8C4E061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6BA6-E708-5E50-2C3B-7480C5B3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2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4930-656D-9D36-E502-6801D69F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FE4E-BE16-907D-11D5-E34B9DAE6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50E7-B2B2-F10B-404A-3863B758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9A48-3698-39A8-8D43-927E9257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A48A3-1FD8-383A-F59A-E7C4379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4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E7D4-B61C-2DE3-F8D8-0C66D270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8CE5C-56B5-B9E8-E86C-C7CA7008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0A99B-5009-5C38-0F59-FB969ED2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638D-A4A1-D379-8517-A7AB92D9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E87F-6C78-0F17-D701-4392430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19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D388-800A-7C87-18E3-B6CED6A9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9EAC-AC7D-25E9-B2E3-4E47D4305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0C36-C034-35DE-43A5-B21331E5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A8D6-F9E1-658C-F90D-33513C8B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F135-3083-44ED-AD11-669B7036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22AAD-8974-4451-7D67-3DDCE440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8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C456-0C7E-07E1-57EE-0D78F43A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8749D-A076-5F2B-3EC7-C7383E438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9F368-4755-E619-83D1-757E94EFE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DD28C-E22F-6DED-077B-17C40041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CB2E4-7EEE-C0C3-E2DD-2F948606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A3FDE-691A-95C3-9EF6-2D600240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4EA1A-320C-6373-D893-30B3DC42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2DAFF-3FD0-6962-E21B-6B2F0747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4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5950-5BA9-01F4-C378-5462D1C0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AE948-C57B-AC8D-18C8-3F2E835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4E549-0BB9-699B-6318-41E26887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845A5-16B8-DD94-E9A5-CD7A39E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39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F3548-CF81-DF76-F29C-CACD3E97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8BE88-B02F-2FAF-4238-8562820D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E0B39-9BE2-E0FE-FE63-B8DC8374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4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2309-86C5-A3C4-3702-15F6CC72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F235-F37E-34AB-EE26-5E1A2272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282A9-73D1-2942-8AEF-24254D694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429CE-548B-6C5E-3722-8D7D7399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3DB87-5B84-E499-FE63-8DA9B668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F8F89-4D27-F205-C7DC-CBF13C6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1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2724-42C0-9121-6CB4-D980B27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A7658-A6B4-0F80-528E-D624F869A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C24BB-4B8C-C770-F0CE-8A6EBE031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8249-CFED-E48A-8DE6-C82B2D25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3D0D-86CE-39C5-C9E4-68A13AFD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D0795-BB53-5FB4-F27D-79FC38D4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F5EC7-1819-E256-E85B-1A99E407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59FE0-E856-FCD6-C800-B4E666AD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D38DC-92B7-5F42-F092-7F28340E5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E1CDD-7F82-4368-A1F1-6D83A4A504BE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1AA3-C6E6-3AA7-B970-8A4D5FB79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C5CE0-A3DD-F6EA-EFFD-E1BBCFE55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F7A1C-9824-4005-A9A5-B2D495F062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34CF-30E0-68DC-DCD9-5A6B0B72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42CBD-9C9B-7E46-8CF6-06A92FEDB1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2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10B06-AE9F-F292-C0C7-860C12CD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22477" y="1535"/>
            <a:ext cx="9147046" cy="6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73570" y="32695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4556438" y="35208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215035" y="73578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5892936" y="117144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361298" y="139787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3854923" y="147583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297880" y="13371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8757923" y="37725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73570" y="323913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238801" y="146742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CDB05-5173-3401-3048-06894F8311C0}"/>
              </a:ext>
            </a:extLst>
          </p:cNvPr>
          <p:cNvSpPr txBox="1"/>
          <p:nvPr/>
        </p:nvSpPr>
        <p:spPr>
          <a:xfrm>
            <a:off x="3939937" y="2845911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39924-234D-03B4-D4F3-C55BF2431AEB}"/>
              </a:ext>
            </a:extLst>
          </p:cNvPr>
          <p:cNvSpPr txBox="1"/>
          <p:nvPr/>
        </p:nvSpPr>
        <p:spPr>
          <a:xfrm>
            <a:off x="7075470" y="28447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sorted subsample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864D85-E97B-C693-A5AB-768F9F968331}"/>
              </a:ext>
            </a:extLst>
          </p:cNvPr>
          <p:cNvSpPr txBox="1"/>
          <p:nvPr/>
        </p:nvSpPr>
        <p:spPr>
          <a:xfrm>
            <a:off x="8903774" y="325588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Number of individuals in the sorted subsample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2D09F2-B43E-B708-8879-029D2F7722B9}"/>
              </a:ext>
            </a:extLst>
          </p:cNvPr>
          <p:cNvCxnSpPr>
            <a:cxnSpLocks/>
          </p:cNvCxnSpPr>
          <p:nvPr/>
        </p:nvCxnSpPr>
        <p:spPr>
          <a:xfrm flipH="1">
            <a:off x="5654529" y="2159003"/>
            <a:ext cx="476813" cy="685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D3D7BD-6330-5791-2154-22038E51265C}"/>
              </a:ext>
            </a:extLst>
          </p:cNvPr>
          <p:cNvCxnSpPr>
            <a:cxnSpLocks/>
          </p:cNvCxnSpPr>
          <p:nvPr/>
        </p:nvCxnSpPr>
        <p:spPr>
          <a:xfrm flipH="1">
            <a:off x="9428027" y="2025828"/>
            <a:ext cx="937917" cy="759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D99E4A-8D0E-F71F-97A2-8220B32CB414}"/>
              </a:ext>
            </a:extLst>
          </p:cNvPr>
          <p:cNvCxnSpPr>
            <a:cxnSpLocks/>
          </p:cNvCxnSpPr>
          <p:nvPr/>
        </p:nvCxnSpPr>
        <p:spPr>
          <a:xfrm>
            <a:off x="10598331" y="2028253"/>
            <a:ext cx="47181" cy="1124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39C1B0F-D65B-D121-19EF-8C8F8E80069B}"/>
              </a:ext>
            </a:extLst>
          </p:cNvPr>
          <p:cNvCxnSpPr>
            <a:cxnSpLocks/>
          </p:cNvCxnSpPr>
          <p:nvPr/>
        </p:nvCxnSpPr>
        <p:spPr>
          <a:xfrm>
            <a:off x="5747657" y="3152482"/>
            <a:ext cx="1303879" cy="138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085AA4-F3B6-48E3-9D08-2F9909FC8D1A}"/>
              </a:ext>
            </a:extLst>
          </p:cNvPr>
          <p:cNvCxnSpPr>
            <a:cxnSpLocks/>
          </p:cNvCxnSpPr>
          <p:nvPr/>
        </p:nvCxnSpPr>
        <p:spPr>
          <a:xfrm flipH="1">
            <a:off x="8108082" y="3164211"/>
            <a:ext cx="529545" cy="1369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79D652-DB9A-2B55-2C0B-C860CFE60E67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654529" y="3779109"/>
            <a:ext cx="4569190" cy="76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8D98B44-CE6C-BB21-4BE5-3BDE2671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725705" y="4542823"/>
            <a:ext cx="1657831" cy="49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72B51-43B2-2045-7861-81139614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47" y="4534748"/>
            <a:ext cx="8274126" cy="4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60FD9-BED3-20E2-DD86-1E541E59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64" y="752624"/>
            <a:ext cx="12172272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46787-552F-C338-81DC-69950035B028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F82F6-28C6-1539-A886-522538C1CAB3}"/>
              </a:ext>
            </a:extLst>
          </p:cNvPr>
          <p:cNvSpPr txBox="1"/>
          <p:nvPr/>
        </p:nvSpPr>
        <p:spPr>
          <a:xfrm>
            <a:off x="5389559" y="448928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2E0C8C-38CB-F84B-4F73-F43BFC223CED}"/>
              </a:ext>
            </a:extLst>
          </p:cNvPr>
          <p:cNvSpPr/>
          <p:nvPr/>
        </p:nvSpPr>
        <p:spPr>
          <a:xfrm>
            <a:off x="5954283" y="1154548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A981CC-3ADD-A2CE-1E2F-FCE2ACBE5035}"/>
              </a:ext>
            </a:extLst>
          </p:cNvPr>
          <p:cNvSpPr/>
          <p:nvPr/>
        </p:nvSpPr>
        <p:spPr>
          <a:xfrm>
            <a:off x="8476154" y="154864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53CD-8E7D-78CF-D3FE-2D356FCEF893}"/>
              </a:ext>
            </a:extLst>
          </p:cNvPr>
          <p:cNvSpPr txBox="1"/>
          <p:nvPr/>
        </p:nvSpPr>
        <p:spPr>
          <a:xfrm>
            <a:off x="74073" y="321492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F0FDFA-302D-424E-7656-F9036B61CD50}"/>
              </a:ext>
            </a:extLst>
          </p:cNvPr>
          <p:cNvSpPr/>
          <p:nvPr/>
        </p:nvSpPr>
        <p:spPr>
          <a:xfrm>
            <a:off x="1066860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FD9C15-FB24-08E7-26F6-0D0FF6B2AC97}"/>
              </a:ext>
            </a:extLst>
          </p:cNvPr>
          <p:cNvSpPr/>
          <p:nvPr/>
        </p:nvSpPr>
        <p:spPr>
          <a:xfrm>
            <a:off x="3882775" y="1497654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05F46-DB43-7AC8-F507-24A8F25F00C1}"/>
              </a:ext>
            </a:extLst>
          </p:cNvPr>
          <p:cNvSpPr txBox="1"/>
          <p:nvPr/>
        </p:nvSpPr>
        <p:spPr>
          <a:xfrm>
            <a:off x="1149705" y="1301488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E3F31-DA2B-723C-D388-A79D2BE2FC8C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01178-81FC-7BAA-1737-08447D1F69D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210CE-8837-3C37-CB3D-8332E14FB3B7}"/>
              </a:ext>
            </a:extLst>
          </p:cNvPr>
          <p:cNvSpPr txBox="1"/>
          <p:nvPr/>
        </p:nvSpPr>
        <p:spPr>
          <a:xfrm>
            <a:off x="1874711" y="2729905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30B01-09D7-392B-172C-46586F8CC77B}"/>
              </a:ext>
            </a:extLst>
          </p:cNvPr>
          <p:cNvSpPr txBox="1"/>
          <p:nvPr/>
        </p:nvSpPr>
        <p:spPr>
          <a:xfrm>
            <a:off x="8412924" y="27299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9E9CF-2BB8-3421-96DD-449593E68631}"/>
              </a:ext>
            </a:extLst>
          </p:cNvPr>
          <p:cNvSpPr txBox="1"/>
          <p:nvPr/>
        </p:nvSpPr>
        <p:spPr>
          <a:xfrm>
            <a:off x="9585179" y="2986861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2E96E-E80E-EBBF-12F3-5CBCB85EC1EC}"/>
              </a:ext>
            </a:extLst>
          </p:cNvPr>
          <p:cNvSpPr txBox="1"/>
          <p:nvPr/>
        </p:nvSpPr>
        <p:spPr>
          <a:xfrm>
            <a:off x="5003039" y="2694196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B700A8-7485-6BD6-446A-F60DAF166C4D}"/>
              </a:ext>
            </a:extLst>
          </p:cNvPr>
          <p:cNvCxnSpPr>
            <a:cxnSpLocks/>
          </p:cNvCxnSpPr>
          <p:nvPr/>
        </p:nvCxnSpPr>
        <p:spPr>
          <a:xfrm>
            <a:off x="2523661" y="2239802"/>
            <a:ext cx="282841" cy="498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4AB0B-4F37-743B-312A-92E556ED5904}"/>
              </a:ext>
            </a:extLst>
          </p:cNvPr>
          <p:cNvCxnSpPr>
            <a:cxnSpLocks/>
          </p:cNvCxnSpPr>
          <p:nvPr/>
        </p:nvCxnSpPr>
        <p:spPr>
          <a:xfrm>
            <a:off x="6423172" y="2188979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9E4FCB-0350-91C6-136C-EEEB7DE9C1A2}"/>
              </a:ext>
            </a:extLst>
          </p:cNvPr>
          <p:cNvCxnSpPr>
            <a:cxnSpLocks/>
          </p:cNvCxnSpPr>
          <p:nvPr/>
        </p:nvCxnSpPr>
        <p:spPr>
          <a:xfrm flipH="1">
            <a:off x="10065197" y="2018138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079C92-69FE-D581-1174-9FA0AE965470}"/>
              </a:ext>
            </a:extLst>
          </p:cNvPr>
          <p:cNvCxnSpPr>
            <a:cxnSpLocks/>
          </p:cNvCxnSpPr>
          <p:nvPr/>
        </p:nvCxnSpPr>
        <p:spPr>
          <a:xfrm>
            <a:off x="11051177" y="2018138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>
            <a:off x="7193280" y="3060268"/>
            <a:ext cx="165963" cy="1382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219985" y="3033003"/>
            <a:ext cx="1072949" cy="1448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6096000" y="3510081"/>
            <a:ext cx="4084320" cy="932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3A2EB71-02D5-5EFF-E148-E022FE5F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847080" y="4486376"/>
            <a:ext cx="1683075" cy="50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5A87A-7573-32C6-A8B7-3EBEE47C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27" y="4496615"/>
            <a:ext cx="8013597" cy="44604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6468978" cy="1396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7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0C8F-CD56-B291-D6EF-AFB67EF2F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01" y="774095"/>
            <a:ext cx="12187998" cy="5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53539-7EFC-F4DF-0284-A72EE8D5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83" y="4784118"/>
            <a:ext cx="8825236" cy="53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8221393" y="3009753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BE08-1EB3-30A0-DFAF-04F173B95988}"/>
              </a:ext>
            </a:extLst>
          </p:cNvPr>
          <p:cNvSpPr txBox="1"/>
          <p:nvPr/>
        </p:nvSpPr>
        <p:spPr>
          <a:xfrm>
            <a:off x="9393648" y="326670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4550675" y="3006785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001749" y="2468827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</p:cNvCxnSpPr>
          <p:nvPr/>
        </p:nvCxnSpPr>
        <p:spPr>
          <a:xfrm flipH="1">
            <a:off x="9873666" y="2297986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73DA7D-F2D7-5A39-B76A-31DE199C1E0A}"/>
              </a:ext>
            </a:extLst>
          </p:cNvPr>
          <p:cNvCxnSpPr>
            <a:cxnSpLocks/>
          </p:cNvCxnSpPr>
          <p:nvPr/>
        </p:nvCxnSpPr>
        <p:spPr>
          <a:xfrm>
            <a:off x="10859646" y="2297986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7092724" cy="1395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001749" y="3340116"/>
            <a:ext cx="476881" cy="144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 flipH="1">
            <a:off x="8452225" y="3312851"/>
            <a:ext cx="649178" cy="1471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7D2E6D-7BDE-B3CA-BB11-B0F8A8A13FA1}"/>
              </a:ext>
            </a:extLst>
          </p:cNvPr>
          <p:cNvCxnSpPr>
            <a:cxnSpLocks/>
          </p:cNvCxnSpPr>
          <p:nvPr/>
        </p:nvCxnSpPr>
        <p:spPr>
          <a:xfrm flipH="1">
            <a:off x="6106884" y="3894271"/>
            <a:ext cx="3893657" cy="913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92F7AB5-99AA-53A4-4AE0-D49E6395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708" b="-6022"/>
          <a:stretch/>
        </p:blipFill>
        <p:spPr>
          <a:xfrm>
            <a:off x="1581428" y="4792290"/>
            <a:ext cx="1889103" cy="56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1FBDC-ADAE-7B20-0A7B-13394ACF5AE6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</p:spTree>
    <p:extLst>
      <p:ext uri="{BB962C8B-B14F-4D97-AF65-F5344CB8AC3E}">
        <p14:creationId xmlns:p14="http://schemas.microsoft.com/office/powerpoint/2010/main" val="15395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3328A-A700-0088-6EAA-CF4152CB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00887"/>
            <a:ext cx="12192000" cy="55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9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 and HEXATRU)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3020551" cy="157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 flipH="1">
            <a:off x="7620000" y="3269523"/>
            <a:ext cx="349634" cy="137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574684" y="3242258"/>
            <a:ext cx="718250" cy="144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5554133" y="3614423"/>
            <a:ext cx="4637939" cy="1098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8B5142-73EF-0306-2630-5962BBD252C6}"/>
              </a:ext>
            </a:extLst>
          </p:cNvPr>
          <p:cNvSpPr txBox="1"/>
          <p:nvPr/>
        </p:nvSpPr>
        <p:spPr>
          <a:xfrm>
            <a:off x="8260810" y="2650431"/>
            <a:ext cx="213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sub-subsample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B9026-9B3D-4793-E6C8-1D91CE6813A9}"/>
              </a:ext>
            </a:extLst>
          </p:cNvPr>
          <p:cNvSpPr txBox="1"/>
          <p:nvPr/>
        </p:nvSpPr>
        <p:spPr>
          <a:xfrm>
            <a:off x="9649274" y="3125347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sub-subsample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5768E-C306-0DE0-6C2B-65420B0841A3}"/>
              </a:ext>
            </a:extLst>
          </p:cNvPr>
          <p:cNvSpPr txBox="1"/>
          <p:nvPr/>
        </p:nvSpPr>
        <p:spPr>
          <a:xfrm>
            <a:off x="2321102" y="2642332"/>
            <a:ext cx="220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1- Weight of the partially sorted sample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EAFE1-6606-D60A-FDD5-32E7F6C20BBE}"/>
              </a:ext>
            </a:extLst>
          </p:cNvPr>
          <p:cNvSpPr/>
          <p:nvPr/>
        </p:nvSpPr>
        <p:spPr>
          <a:xfrm>
            <a:off x="73569" y="318691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0B90E0-96E7-3973-D97C-12D41475A821}"/>
              </a:ext>
            </a:extLst>
          </p:cNvPr>
          <p:cNvSpPr/>
          <p:nvPr/>
        </p:nvSpPr>
        <p:spPr>
          <a:xfrm>
            <a:off x="168502" y="697662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0C7C3-9222-37C9-4D25-5BE1C5BCD237}"/>
              </a:ext>
            </a:extLst>
          </p:cNvPr>
          <p:cNvSpPr txBox="1"/>
          <p:nvPr/>
        </p:nvSpPr>
        <p:spPr>
          <a:xfrm>
            <a:off x="251347" y="129905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3910C-90DC-EE97-B9FA-125AF53B9D2C}"/>
              </a:ext>
            </a:extLst>
          </p:cNvPr>
          <p:cNvSpPr txBox="1"/>
          <p:nvPr/>
        </p:nvSpPr>
        <p:spPr>
          <a:xfrm>
            <a:off x="1749233" y="368636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A5D88-912F-B599-CA3D-E3F87A9553F7}"/>
              </a:ext>
            </a:extLst>
          </p:cNvPr>
          <p:cNvSpPr/>
          <p:nvPr/>
        </p:nvSpPr>
        <p:spPr>
          <a:xfrm>
            <a:off x="2999264" y="1133606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46C3F3-985D-D58A-D3D6-3947ADE4269E}"/>
              </a:ext>
            </a:extLst>
          </p:cNvPr>
          <p:cNvSpPr/>
          <p:nvPr/>
        </p:nvSpPr>
        <p:spPr>
          <a:xfrm>
            <a:off x="5154115" y="1340520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2D873-F284-486D-5DFB-13974D318D19}"/>
              </a:ext>
            </a:extLst>
          </p:cNvPr>
          <p:cNvSpPr txBox="1"/>
          <p:nvPr/>
        </p:nvSpPr>
        <p:spPr>
          <a:xfrm>
            <a:off x="4031978" y="371169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CB79FC-9A81-11D0-BC48-AAE347672EC7}"/>
              </a:ext>
            </a:extLst>
          </p:cNvPr>
          <p:cNvSpPr/>
          <p:nvPr/>
        </p:nvSpPr>
        <p:spPr>
          <a:xfrm>
            <a:off x="7535221" y="1845935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A3626E-397B-7D6F-3472-FC9D29B51C0B}"/>
              </a:ext>
            </a:extLst>
          </p:cNvPr>
          <p:cNvSpPr/>
          <p:nvPr/>
        </p:nvSpPr>
        <p:spPr>
          <a:xfrm>
            <a:off x="7535222" y="1089314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911429-5550-4306-AE90-1D5BBC2E8038}"/>
              </a:ext>
            </a:extLst>
          </p:cNvPr>
          <p:cNvSpPr txBox="1"/>
          <p:nvPr/>
        </p:nvSpPr>
        <p:spPr>
          <a:xfrm>
            <a:off x="6550706" y="342581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7F75F-06ED-ED67-BC9B-D8367A81E21B}"/>
              </a:ext>
            </a:extLst>
          </p:cNvPr>
          <p:cNvSpPr txBox="1"/>
          <p:nvPr/>
        </p:nvSpPr>
        <p:spPr>
          <a:xfrm>
            <a:off x="73569" y="322470"/>
            <a:ext cx="16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5E3872-AAFE-CD76-4425-B160A9F01DA6}"/>
              </a:ext>
            </a:extLst>
          </p:cNvPr>
          <p:cNvSpPr/>
          <p:nvPr/>
        </p:nvSpPr>
        <p:spPr>
          <a:xfrm>
            <a:off x="10454681" y="1157342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4A209A-BEB8-1DD7-FCF1-C5FC40BB2F6F}"/>
              </a:ext>
            </a:extLst>
          </p:cNvPr>
          <p:cNvSpPr/>
          <p:nvPr/>
        </p:nvSpPr>
        <p:spPr>
          <a:xfrm>
            <a:off x="10454681" y="1913053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1559D4-341C-2419-EE74-34F07F9BB110}"/>
              </a:ext>
            </a:extLst>
          </p:cNvPr>
          <p:cNvSpPr txBox="1"/>
          <p:nvPr/>
        </p:nvSpPr>
        <p:spPr>
          <a:xfrm>
            <a:off x="9364118" y="356915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7CD338D-8AE2-3F31-84C5-1A16D3A8B2E7}"/>
              </a:ext>
            </a:extLst>
          </p:cNvPr>
          <p:cNvSpPr/>
          <p:nvPr/>
        </p:nvSpPr>
        <p:spPr>
          <a:xfrm>
            <a:off x="2094678" y="141856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0665EC-7D2B-A823-EB04-9FEBFF4D1C13}"/>
              </a:ext>
            </a:extLst>
          </p:cNvPr>
          <p:cNvSpPr/>
          <p:nvPr/>
        </p:nvSpPr>
        <p:spPr>
          <a:xfrm>
            <a:off x="4157612" y="143770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E4A7825-43FC-253E-E5DC-F330BB5C9628}"/>
              </a:ext>
            </a:extLst>
          </p:cNvPr>
          <p:cNvSpPr/>
          <p:nvPr/>
        </p:nvSpPr>
        <p:spPr>
          <a:xfrm rot="20845402">
            <a:off x="6214147" y="1278135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60BD1FE-BE7C-C734-AABF-A1D548EA43BE}"/>
              </a:ext>
            </a:extLst>
          </p:cNvPr>
          <p:cNvSpPr/>
          <p:nvPr/>
        </p:nvSpPr>
        <p:spPr>
          <a:xfrm rot="1065496">
            <a:off x="6232914" y="1829621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9CB816-471D-8CB9-83BB-71C7B3032118}"/>
              </a:ext>
            </a:extLst>
          </p:cNvPr>
          <p:cNvSpPr/>
          <p:nvPr/>
        </p:nvSpPr>
        <p:spPr>
          <a:xfrm>
            <a:off x="9017405" y="200270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3DB1ADD-1C2D-D972-83E0-90DB40AB1F94}"/>
              </a:ext>
            </a:extLst>
          </p:cNvPr>
          <p:cNvSpPr/>
          <p:nvPr/>
        </p:nvSpPr>
        <p:spPr>
          <a:xfrm>
            <a:off x="9008305" y="118494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5D5F4-465A-BB3D-314C-CD1142CC4110}"/>
              </a:ext>
            </a:extLst>
          </p:cNvPr>
          <p:cNvSpPr txBox="1"/>
          <p:nvPr/>
        </p:nvSpPr>
        <p:spPr>
          <a:xfrm>
            <a:off x="6466902" y="2676775"/>
            <a:ext cx="182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72BC0-5A49-1D3B-5000-6254E761CB3D}"/>
              </a:ext>
            </a:extLst>
          </p:cNvPr>
          <p:cNvCxnSpPr>
            <a:cxnSpLocks/>
          </p:cNvCxnSpPr>
          <p:nvPr/>
        </p:nvCxnSpPr>
        <p:spPr>
          <a:xfrm>
            <a:off x="3468353" y="2132807"/>
            <a:ext cx="0" cy="459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E0F64D-E073-BF30-35AB-7ABEE11666C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78898" y="2348348"/>
            <a:ext cx="241102" cy="328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A9F86-F96A-972D-E642-97E242607ACB}"/>
              </a:ext>
            </a:extLst>
          </p:cNvPr>
          <p:cNvCxnSpPr>
            <a:cxnSpLocks/>
          </p:cNvCxnSpPr>
          <p:nvPr/>
        </p:nvCxnSpPr>
        <p:spPr>
          <a:xfrm flipH="1">
            <a:off x="9870898" y="2268225"/>
            <a:ext cx="522636" cy="40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4D1022-455B-4FDB-3F32-60A624C7198A}"/>
              </a:ext>
            </a:extLst>
          </p:cNvPr>
          <p:cNvCxnSpPr>
            <a:cxnSpLocks/>
          </p:cNvCxnSpPr>
          <p:nvPr/>
        </p:nvCxnSpPr>
        <p:spPr>
          <a:xfrm>
            <a:off x="10698688" y="2336487"/>
            <a:ext cx="95944" cy="711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26FEE-DBBD-28C8-8DB6-9B5741C3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71" y="4713029"/>
            <a:ext cx="1746532" cy="695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B6FF9-4C3B-EA78-FB76-2373E87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12" y="4703948"/>
            <a:ext cx="7717730" cy="7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D4720-7BA3-5601-F75C-813113D0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8" y="689258"/>
            <a:ext cx="12190204" cy="54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4126-9D7B-259D-65F5-E0D4D3A3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2A5D-57A4-C8BF-2B57-760952A8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40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1D8B-5F4D-0E3D-E85D-00A16607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2657-799A-048B-6D8B-365CA6DF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899"/>
            <a:ext cx="12192000" cy="51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88268-90C9-5CD7-880B-90AC5353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8197"/>
            <a:ext cx="12192000" cy="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74F3E5-E505-1D0C-ED01-AA567903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57" y="4421624"/>
            <a:ext cx="4246743" cy="10703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2A814-F3FF-2334-10AE-C6D82AC7C079}"/>
              </a:ext>
            </a:extLst>
          </p:cNvPr>
          <p:cNvSpPr/>
          <p:nvPr/>
        </p:nvSpPr>
        <p:spPr>
          <a:xfrm>
            <a:off x="73570" y="318691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285C0-EEB9-1176-A230-039232722F9F}"/>
              </a:ext>
            </a:extLst>
          </p:cNvPr>
          <p:cNvSpPr txBox="1"/>
          <p:nvPr/>
        </p:nvSpPr>
        <p:spPr>
          <a:xfrm>
            <a:off x="4556438" y="343812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99FB58-50EA-4D6F-1092-7A213780E96B}"/>
              </a:ext>
            </a:extLst>
          </p:cNvPr>
          <p:cNvSpPr/>
          <p:nvPr/>
        </p:nvSpPr>
        <p:spPr>
          <a:xfrm>
            <a:off x="1215035" y="727519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A6F3BB-4347-0736-931D-8011FE08048B}"/>
              </a:ext>
            </a:extLst>
          </p:cNvPr>
          <p:cNvSpPr/>
          <p:nvPr/>
        </p:nvSpPr>
        <p:spPr>
          <a:xfrm>
            <a:off x="5892936" y="1163179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04881-2FBE-CE62-1A12-1DA0B3450D7E}"/>
              </a:ext>
            </a:extLst>
          </p:cNvPr>
          <p:cNvSpPr/>
          <p:nvPr/>
        </p:nvSpPr>
        <p:spPr>
          <a:xfrm>
            <a:off x="10361298" y="138960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CDA934-6FB6-4941-7C92-A90F2B2DFBA1}"/>
              </a:ext>
            </a:extLst>
          </p:cNvPr>
          <p:cNvSpPr/>
          <p:nvPr/>
        </p:nvSpPr>
        <p:spPr>
          <a:xfrm>
            <a:off x="3854923" y="146757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21577-89D1-6CFF-16A7-E72A9019153D}"/>
              </a:ext>
            </a:extLst>
          </p:cNvPr>
          <p:cNvSpPr txBox="1"/>
          <p:nvPr/>
        </p:nvSpPr>
        <p:spPr>
          <a:xfrm>
            <a:off x="1297880" y="1328916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4A34C-C7FC-AC1B-09F6-82453A50CF07}"/>
              </a:ext>
            </a:extLst>
          </p:cNvPr>
          <p:cNvSpPr txBox="1"/>
          <p:nvPr/>
        </p:nvSpPr>
        <p:spPr>
          <a:xfrm>
            <a:off x="8757923" y="368989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88667-7408-DEB3-53F0-70D5828AF5F7}"/>
              </a:ext>
            </a:extLst>
          </p:cNvPr>
          <p:cNvSpPr txBox="1"/>
          <p:nvPr/>
        </p:nvSpPr>
        <p:spPr>
          <a:xfrm>
            <a:off x="73570" y="315645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C1_species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6D84A3-8360-2C4D-4654-D4BBA7B25CA1}"/>
              </a:ext>
            </a:extLst>
          </p:cNvPr>
          <p:cNvSpPr/>
          <p:nvPr/>
        </p:nvSpPr>
        <p:spPr>
          <a:xfrm>
            <a:off x="8238801" y="145915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B4648-44A4-D589-56D4-7E72DEA2DE94}"/>
              </a:ext>
            </a:extLst>
          </p:cNvPr>
          <p:cNvSpPr txBox="1"/>
          <p:nvPr/>
        </p:nvSpPr>
        <p:spPr>
          <a:xfrm>
            <a:off x="5154112" y="2846992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B95B4-5697-5F04-FBF5-46D14FC0C056}"/>
              </a:ext>
            </a:extLst>
          </p:cNvPr>
          <p:cNvSpPr txBox="1"/>
          <p:nvPr/>
        </p:nvSpPr>
        <p:spPr>
          <a:xfrm>
            <a:off x="9158713" y="2721666"/>
            <a:ext cx="2460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 </a:t>
            </a:r>
          </a:p>
          <a:p>
            <a:pPr algn="ctr"/>
            <a:r>
              <a:rPr lang="en-GB" sz="1400" dirty="0"/>
              <a:t>(Optional. If this is not feasible it will be reconstructed as the sum of the individuals)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C4A525-A455-20A1-DA29-D0518662D306}"/>
              </a:ext>
            </a:extLst>
          </p:cNvPr>
          <p:cNvCxnSpPr>
            <a:cxnSpLocks/>
          </p:cNvCxnSpPr>
          <p:nvPr/>
        </p:nvCxnSpPr>
        <p:spPr>
          <a:xfrm flipH="1">
            <a:off x="6292921" y="2212093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A8F922-03C0-89BC-4ADB-5216F09F1F3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0389185" y="1896741"/>
            <a:ext cx="255725" cy="82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B3AA13-2CFD-1996-F4BC-9095DD8B621D}"/>
              </a:ext>
            </a:extLst>
          </p:cNvPr>
          <p:cNvCxnSpPr>
            <a:cxnSpLocks/>
          </p:cNvCxnSpPr>
          <p:nvPr/>
        </p:nvCxnSpPr>
        <p:spPr>
          <a:xfrm>
            <a:off x="7014010" y="3233333"/>
            <a:ext cx="2295453" cy="1032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04CC3-5867-C6C0-3B71-DE7162A21EB1}"/>
              </a:ext>
            </a:extLst>
          </p:cNvPr>
          <p:cNvCxnSpPr>
            <a:cxnSpLocks/>
          </p:cNvCxnSpPr>
          <p:nvPr/>
        </p:nvCxnSpPr>
        <p:spPr>
          <a:xfrm flipH="1">
            <a:off x="10361298" y="4027796"/>
            <a:ext cx="42642" cy="32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3A7616-05D0-5B23-9FD1-167A14DC5915}"/>
              </a:ext>
            </a:extLst>
          </p:cNvPr>
          <p:cNvSpPr txBox="1"/>
          <p:nvPr/>
        </p:nvSpPr>
        <p:spPr>
          <a:xfrm>
            <a:off x="1668146" y="4900264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C9376DD2-5C8D-3E67-6414-3DB89CD15D41}"/>
              </a:ext>
            </a:extLst>
          </p:cNvPr>
          <p:cNvSpPr/>
          <p:nvPr/>
        </p:nvSpPr>
        <p:spPr>
          <a:xfrm>
            <a:off x="3513968" y="4862195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DB617-2720-DD8D-8857-BC01DD74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0" y="4372186"/>
            <a:ext cx="7616148" cy="10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B5B40-5352-2CAA-89DB-045356CB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12" y="1040876"/>
            <a:ext cx="12185975" cy="4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08C435-494D-270E-A91A-59C0619F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9A08F-C4E4-13A6-4451-6B04CE8A3C28}"/>
              </a:ext>
            </a:extLst>
          </p:cNvPr>
          <p:cNvSpPr txBox="1"/>
          <p:nvPr/>
        </p:nvSpPr>
        <p:spPr>
          <a:xfrm>
            <a:off x="1755791" y="2676024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35121-18E4-76FC-D572-C59DF925318A}"/>
              </a:ext>
            </a:extLst>
          </p:cNvPr>
          <p:cNvSpPr txBox="1"/>
          <p:nvPr/>
        </p:nvSpPr>
        <p:spPr>
          <a:xfrm>
            <a:off x="9479616" y="2622758"/>
            <a:ext cx="2578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  <a:p>
            <a:pPr algn="ctr"/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EDB5D-3A6C-35B3-A6D0-05748554A347}"/>
              </a:ext>
            </a:extLst>
          </p:cNvPr>
          <p:cNvSpPr/>
          <p:nvPr/>
        </p:nvSpPr>
        <p:spPr>
          <a:xfrm>
            <a:off x="73569" y="320685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3C9CE-0EFE-E4D6-3B0A-3A72EEC0DC3E}"/>
              </a:ext>
            </a:extLst>
          </p:cNvPr>
          <p:cNvSpPr txBox="1"/>
          <p:nvPr/>
        </p:nvSpPr>
        <p:spPr>
          <a:xfrm>
            <a:off x="5389559" y="460214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EDF385-6AE7-F057-25BB-1B1516067594}"/>
              </a:ext>
            </a:extLst>
          </p:cNvPr>
          <p:cNvSpPr/>
          <p:nvPr/>
        </p:nvSpPr>
        <p:spPr>
          <a:xfrm>
            <a:off x="5954283" y="1165834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84BDAB-D66E-1BC5-A123-0B0C3CEB04BB}"/>
              </a:ext>
            </a:extLst>
          </p:cNvPr>
          <p:cNvSpPr/>
          <p:nvPr/>
        </p:nvSpPr>
        <p:spPr>
          <a:xfrm>
            <a:off x="8476154" y="155993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F35DC-3E12-DE63-FC1B-162C4D5DC7EB}"/>
              </a:ext>
            </a:extLst>
          </p:cNvPr>
          <p:cNvSpPr txBox="1"/>
          <p:nvPr/>
        </p:nvSpPr>
        <p:spPr>
          <a:xfrm>
            <a:off x="74073" y="332778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E1FF8B-CB35-6087-7806-B2BC323C3078}"/>
              </a:ext>
            </a:extLst>
          </p:cNvPr>
          <p:cNvSpPr/>
          <p:nvPr/>
        </p:nvSpPr>
        <p:spPr>
          <a:xfrm>
            <a:off x="1066860" y="71137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080BF4-05F6-A497-2654-5762E03C62F0}"/>
              </a:ext>
            </a:extLst>
          </p:cNvPr>
          <p:cNvSpPr/>
          <p:nvPr/>
        </p:nvSpPr>
        <p:spPr>
          <a:xfrm>
            <a:off x="3882775" y="150894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1E94F8-D461-BB73-B110-299549D5CA5C}"/>
              </a:ext>
            </a:extLst>
          </p:cNvPr>
          <p:cNvSpPr txBox="1"/>
          <p:nvPr/>
        </p:nvSpPr>
        <p:spPr>
          <a:xfrm>
            <a:off x="1149705" y="131277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F4D352-00FA-3436-5E7B-7E2367A043B2}"/>
              </a:ext>
            </a:extLst>
          </p:cNvPr>
          <p:cNvSpPr/>
          <p:nvPr/>
        </p:nvSpPr>
        <p:spPr>
          <a:xfrm>
            <a:off x="10525768" y="1430899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81E0AC-D103-C0B3-32DC-9E584BC3140E}"/>
              </a:ext>
            </a:extLst>
          </p:cNvPr>
          <p:cNvSpPr txBox="1"/>
          <p:nvPr/>
        </p:nvSpPr>
        <p:spPr>
          <a:xfrm>
            <a:off x="8637627" y="398659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30022-0DD6-42FF-DE6E-402500796217}"/>
              </a:ext>
            </a:extLst>
          </p:cNvPr>
          <p:cNvSpPr txBox="1"/>
          <p:nvPr/>
        </p:nvSpPr>
        <p:spPr>
          <a:xfrm>
            <a:off x="4902289" y="2754748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F29F-5AC0-EB9A-57BD-4293CE144451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1333B93E-74B0-305F-C00B-D0DEC18188EB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2596AE-C5C9-A5E5-3169-2D50C8827B2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350900" y="2212093"/>
            <a:ext cx="86938" cy="542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41CB9D-881C-B526-9C69-7C87C2BB62DA}"/>
              </a:ext>
            </a:extLst>
          </p:cNvPr>
          <p:cNvCxnSpPr>
            <a:cxnSpLocks/>
          </p:cNvCxnSpPr>
          <p:nvPr/>
        </p:nvCxnSpPr>
        <p:spPr>
          <a:xfrm flipH="1">
            <a:off x="10771588" y="2089164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F628C3-D825-5C45-5991-D5390FDCD336}"/>
              </a:ext>
            </a:extLst>
          </p:cNvPr>
          <p:cNvCxnSpPr>
            <a:cxnSpLocks/>
          </p:cNvCxnSpPr>
          <p:nvPr/>
        </p:nvCxnSpPr>
        <p:spPr>
          <a:xfrm>
            <a:off x="2691945" y="2284396"/>
            <a:ext cx="188824" cy="383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757A33-DE3C-EC19-00EA-F34542C1C9D8}"/>
              </a:ext>
            </a:extLst>
          </p:cNvPr>
          <p:cNvCxnSpPr>
            <a:cxnSpLocks/>
          </p:cNvCxnSpPr>
          <p:nvPr/>
        </p:nvCxnSpPr>
        <p:spPr>
          <a:xfrm>
            <a:off x="11238636" y="3840970"/>
            <a:ext cx="0" cy="348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26966B-ECB4-1C29-BF16-1F64D86BD8B0}"/>
              </a:ext>
            </a:extLst>
          </p:cNvPr>
          <p:cNvCxnSpPr>
            <a:cxnSpLocks/>
          </p:cNvCxnSpPr>
          <p:nvPr/>
        </p:nvCxnSpPr>
        <p:spPr>
          <a:xfrm>
            <a:off x="6739522" y="3015226"/>
            <a:ext cx="3563236" cy="1174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8B9C15-8B23-3EF0-1F8A-7AB34B52492B}"/>
              </a:ext>
            </a:extLst>
          </p:cNvPr>
          <p:cNvCxnSpPr>
            <a:cxnSpLocks/>
          </p:cNvCxnSpPr>
          <p:nvPr/>
        </p:nvCxnSpPr>
        <p:spPr>
          <a:xfrm>
            <a:off x="2838976" y="2986849"/>
            <a:ext cx="10049477" cy="1164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34817B-3EAB-D6B9-8995-22916548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7" y="4189335"/>
            <a:ext cx="7852481" cy="11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4DDEB-FCBB-D91F-19A8-D9E1AF90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85" y="1162921"/>
            <a:ext cx="12181629" cy="45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1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9402072" y="2563958"/>
            <a:ext cx="2709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5622849" y="3007253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420849" y="2384745"/>
            <a:ext cx="0" cy="611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757024" y="2071435"/>
            <a:ext cx="48623" cy="4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9549829" cy="800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565924" y="3383376"/>
            <a:ext cx="2688620" cy="728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>
            <a:off x="10947087" y="3742951"/>
            <a:ext cx="0" cy="369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23EC51-ECDB-B60B-BE5D-3E96A409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10A02-183B-F62D-913F-C3655CC05D30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448A77D-0B93-7BC3-1231-FBB39D6BB317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43C1C-DFA1-5A04-F125-05AD3081FBB8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93A4F-AD9F-6B25-F11C-7FCC424F380F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DAAC36-A699-2AB4-D93F-02260C274FBA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329164-AF64-CD17-1326-A1CCD02477A7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3B303-EA60-9944-6FB3-8B52A1461DF7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856E391-5015-AE4A-A577-4E30BC23348F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8EA748D-58B9-BFCA-B62A-8B3293CF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6" y="4198777"/>
            <a:ext cx="7852482" cy="1139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5EC43-5F5C-6D44-6914-CB756CA312B9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</p:spTree>
    <p:extLst>
      <p:ext uri="{BB962C8B-B14F-4D97-AF65-F5344CB8AC3E}">
        <p14:creationId xmlns:p14="http://schemas.microsoft.com/office/powerpoint/2010/main" val="306554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552A8-1873-8DE2-B4DB-4A9A9BA4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628" y="1021080"/>
            <a:ext cx="12114426" cy="45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56FA-63F5-0455-B3BD-18E563D5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procedure for target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A1E46-2BCC-B446-9296-85CB88C8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956193"/>
            <a:ext cx="723048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5B310E-5060-481A-6932-4ECEA6FB8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22880"/>
              </p:ext>
            </p:extLst>
          </p:nvPr>
        </p:nvGraphicFramePr>
        <p:xfrm>
          <a:off x="2633135" y="1151467"/>
          <a:ext cx="6925730" cy="234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146">
                  <a:extLst>
                    <a:ext uri="{9D8B030D-6E8A-4147-A177-3AD203B41FA5}">
                      <a16:colId xmlns:a16="http://schemas.microsoft.com/office/drawing/2014/main" val="517741632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775913903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2049479261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558242194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236768131"/>
                    </a:ext>
                  </a:extLst>
                </a:gridCol>
              </a:tblGrid>
              <a:tr h="79159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30448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0257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16274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 shellfishes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548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4E5773-1401-6341-469A-63B09FBB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4654338"/>
            <a:ext cx="12192000" cy="2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280D89-BE7D-DE58-944E-7F7BF927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69" y="5857053"/>
            <a:ext cx="10240804" cy="623854"/>
          </a:xfrm>
          <a:prstGeom prst="rect">
            <a:avLst/>
          </a:prstGeom>
        </p:spPr>
      </p:pic>
      <p:pic>
        <p:nvPicPr>
          <p:cNvPr id="7" name="Picture 6" descr="A close-up of a stingray&#10;&#10;Description automatically generated">
            <a:extLst>
              <a:ext uri="{FF2B5EF4-FFF2-40B4-BE49-F238E27FC236}">
                <a16:creationId xmlns:a16="http://schemas.microsoft.com/office/drawing/2014/main" id="{D99B8521-F3AB-A4DE-4B92-ED0BA3E8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7885" y="-1263513"/>
            <a:ext cx="4467225" cy="6286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E2521-4DBA-2D24-B7CB-42DF54B4031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848248" y="1879737"/>
            <a:ext cx="0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FC791D-B808-AE2D-4B6C-E27129039002}"/>
              </a:ext>
            </a:extLst>
          </p:cNvPr>
          <p:cNvCxnSpPr>
            <a:cxnSpLocks/>
          </p:cNvCxnSpPr>
          <p:nvPr/>
        </p:nvCxnSpPr>
        <p:spPr>
          <a:xfrm flipH="1">
            <a:off x="9134748" y="1879737"/>
            <a:ext cx="1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73EC6-B880-4E7D-A85B-75A134623061}"/>
              </a:ext>
            </a:extLst>
          </p:cNvPr>
          <p:cNvCxnSpPr>
            <a:cxnSpLocks/>
          </p:cNvCxnSpPr>
          <p:nvPr/>
        </p:nvCxnSpPr>
        <p:spPr>
          <a:xfrm>
            <a:off x="6160772" y="2468905"/>
            <a:ext cx="0" cy="2016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3E790C-9E10-1C49-0C2C-42BF862E3380}"/>
              </a:ext>
            </a:extLst>
          </p:cNvPr>
          <p:cNvCxnSpPr>
            <a:cxnSpLocks/>
          </p:cNvCxnSpPr>
          <p:nvPr/>
        </p:nvCxnSpPr>
        <p:spPr>
          <a:xfrm>
            <a:off x="4746172" y="4113350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0723CC-9990-04D4-ED98-A5E5DB98F911}"/>
              </a:ext>
            </a:extLst>
          </p:cNvPr>
          <p:cNvCxnSpPr>
            <a:cxnSpLocks/>
          </p:cNvCxnSpPr>
          <p:nvPr/>
        </p:nvCxnSpPr>
        <p:spPr>
          <a:xfrm>
            <a:off x="4746172" y="-353876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CC6823-DE99-FEEF-10C4-80063666E541}"/>
              </a:ext>
            </a:extLst>
          </p:cNvPr>
          <p:cNvCxnSpPr>
            <a:cxnSpLocks/>
          </p:cNvCxnSpPr>
          <p:nvPr/>
        </p:nvCxnSpPr>
        <p:spPr>
          <a:xfrm flipV="1">
            <a:off x="10019212" y="-353876"/>
            <a:ext cx="0" cy="4467226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F2C616-DABE-2CD9-15CA-2EE7164FA60F}"/>
              </a:ext>
            </a:extLst>
          </p:cNvPr>
          <p:cNvCxnSpPr>
            <a:cxnSpLocks/>
          </p:cNvCxnSpPr>
          <p:nvPr/>
        </p:nvCxnSpPr>
        <p:spPr>
          <a:xfrm flipH="1">
            <a:off x="2848247" y="5075647"/>
            <a:ext cx="6286501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531D8-CF5C-2869-E6B8-4E92861EACDA}"/>
              </a:ext>
            </a:extLst>
          </p:cNvPr>
          <p:cNvCxnSpPr>
            <a:cxnSpLocks/>
          </p:cNvCxnSpPr>
          <p:nvPr/>
        </p:nvCxnSpPr>
        <p:spPr>
          <a:xfrm flipH="1">
            <a:off x="2848247" y="4400733"/>
            <a:ext cx="3312525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85BC54-8A28-30E4-B9AB-7EBFA766E9A3}"/>
              </a:ext>
            </a:extLst>
          </p:cNvPr>
          <p:cNvSpPr txBox="1"/>
          <p:nvPr/>
        </p:nvSpPr>
        <p:spPr>
          <a:xfrm>
            <a:off x="5573486" y="475357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6B0-39EA-9C85-DE92-51BB08CF2EDA}"/>
              </a:ext>
            </a:extLst>
          </p:cNvPr>
          <p:cNvSpPr txBox="1"/>
          <p:nvPr/>
        </p:nvSpPr>
        <p:spPr>
          <a:xfrm>
            <a:off x="3780073" y="40660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B3AC7-CFDB-46ED-2886-3BE107920E4A}"/>
              </a:ext>
            </a:extLst>
          </p:cNvPr>
          <p:cNvSpPr txBox="1"/>
          <p:nvPr/>
        </p:nvSpPr>
        <p:spPr>
          <a:xfrm rot="16200000">
            <a:off x="9149556" y="18089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512E7-A0FA-DA74-D9A3-92E1757555E4}"/>
              </a:ext>
            </a:extLst>
          </p:cNvPr>
          <p:cNvSpPr txBox="1"/>
          <p:nvPr/>
        </p:nvSpPr>
        <p:spPr>
          <a:xfrm>
            <a:off x="9917246" y="537091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E06B5-F5F5-0170-CE30-67286E5E87FF}"/>
              </a:ext>
            </a:extLst>
          </p:cNvPr>
          <p:cNvSpPr txBox="1"/>
          <p:nvPr/>
        </p:nvSpPr>
        <p:spPr>
          <a:xfrm>
            <a:off x="8280247" y="536701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5DFB43-50F5-14AE-7431-70CEA004D1ED}"/>
              </a:ext>
            </a:extLst>
          </p:cNvPr>
          <p:cNvSpPr txBox="1"/>
          <p:nvPr/>
        </p:nvSpPr>
        <p:spPr>
          <a:xfrm>
            <a:off x="3101169" y="5353559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15CD49E-1FC1-A8A5-0EBE-5A8EFB833FBE}"/>
              </a:ext>
            </a:extLst>
          </p:cNvPr>
          <p:cNvSpPr/>
          <p:nvPr/>
        </p:nvSpPr>
        <p:spPr>
          <a:xfrm>
            <a:off x="3739188" y="5693148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077E34D-1F33-3CB3-DBBB-47AE56FB53F1}"/>
              </a:ext>
            </a:extLst>
          </p:cNvPr>
          <p:cNvSpPr/>
          <p:nvPr/>
        </p:nvSpPr>
        <p:spPr>
          <a:xfrm>
            <a:off x="8930425" y="5690355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258ADD6-5B6A-4A71-BD75-281DDC5DD317}"/>
              </a:ext>
            </a:extLst>
          </p:cNvPr>
          <p:cNvSpPr/>
          <p:nvPr/>
        </p:nvSpPr>
        <p:spPr>
          <a:xfrm>
            <a:off x="10532959" y="5690951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0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A4A01-9FCB-41BD-39C4-D48FFA5D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52" y="426720"/>
            <a:ext cx="6939948" cy="46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13ACF-F064-09D2-DB57-31558A2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1349097"/>
            <a:ext cx="4601217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E3028-F63A-C4A0-2B71-8EDEBABF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" y="3119394"/>
            <a:ext cx="1184122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4414-B7B7-E67F-6735-BBFEAA71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42D0-E561-7143-8811-B45036BD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Subsamples are collected when the catches from a species are too high to be processed entirely. The detailed information obtained from subsample (e.g.: individual length, individual weight, number of individuals) must be raised to the total catch.</a:t>
            </a:r>
          </a:p>
          <a:p>
            <a:pPr marL="0" indent="0">
              <a:buNone/>
            </a:pPr>
            <a:r>
              <a:rPr lang="en-GB" dirty="0"/>
              <a:t>There can be different cases to handle subsamples, depending on (</a:t>
            </a:r>
            <a:r>
              <a:rPr lang="en-GB" dirty="0" err="1"/>
              <a:t>i</a:t>
            </a:r>
            <a:r>
              <a:rPr lang="en-GB" dirty="0"/>
              <a:t>) the type of species (target, non target, non target shellfish); and (ii) the modality used to collect the subsample.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are to be given according to the specific case. Therefore it is important to understand what are we doing.</a:t>
            </a:r>
          </a:p>
        </p:txBody>
      </p:sp>
    </p:spTree>
    <p:extLst>
      <p:ext uri="{BB962C8B-B14F-4D97-AF65-F5344CB8AC3E}">
        <p14:creationId xmlns:p14="http://schemas.microsoft.com/office/powerpoint/2010/main" val="275637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565150" y="6683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F6620-4996-3810-8843-BBFF14D26EC8}"/>
              </a:ext>
            </a:extLst>
          </p:cNvPr>
          <p:cNvSpPr/>
          <p:nvPr/>
        </p:nvSpPr>
        <p:spPr>
          <a:xfrm>
            <a:off x="565149" y="2358671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5048018" y="9196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706615" y="47566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6384516" y="91132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852878" y="113775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D46D5-DBAB-2AB2-1891-870AFD7C8C9C}"/>
              </a:ext>
            </a:extLst>
          </p:cNvPr>
          <p:cNvSpPr txBox="1"/>
          <p:nvPr/>
        </p:nvSpPr>
        <p:spPr>
          <a:xfrm>
            <a:off x="5881139" y="2498200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F83ED-F315-F6E4-2C67-9492492AB4E1}"/>
              </a:ext>
            </a:extLst>
          </p:cNvPr>
          <p:cNvSpPr/>
          <p:nvPr/>
        </p:nvSpPr>
        <p:spPr>
          <a:xfrm>
            <a:off x="6445863" y="3203820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4346503" y="121571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303CF1-5D3B-DAA0-A050-DCCFEC999381}"/>
              </a:ext>
            </a:extLst>
          </p:cNvPr>
          <p:cNvSpPr/>
          <p:nvPr/>
        </p:nvSpPr>
        <p:spPr>
          <a:xfrm>
            <a:off x="8967734" y="359791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789460" y="107706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9249503" y="11713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565149" y="63793"/>
            <a:ext cx="202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744B47-073F-C84B-7028-34D8C46E6F5B}"/>
              </a:ext>
            </a:extLst>
          </p:cNvPr>
          <p:cNvSpPr txBox="1"/>
          <p:nvPr/>
        </p:nvSpPr>
        <p:spPr>
          <a:xfrm>
            <a:off x="565653" y="2370764"/>
            <a:ext cx="16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730381" y="120730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E6FD13-CCCB-73E5-5980-9BAEE9364B80}"/>
              </a:ext>
            </a:extLst>
          </p:cNvPr>
          <p:cNvSpPr/>
          <p:nvPr/>
        </p:nvSpPr>
        <p:spPr>
          <a:xfrm>
            <a:off x="1558440" y="2749363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DEE8C4-88D6-4B3C-DF1E-E75478527009}"/>
              </a:ext>
            </a:extLst>
          </p:cNvPr>
          <p:cNvSpPr/>
          <p:nvPr/>
        </p:nvSpPr>
        <p:spPr>
          <a:xfrm>
            <a:off x="4374355" y="354692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4C510-F800-296B-3770-9C50204FB39E}"/>
              </a:ext>
            </a:extLst>
          </p:cNvPr>
          <p:cNvSpPr txBox="1"/>
          <p:nvPr/>
        </p:nvSpPr>
        <p:spPr>
          <a:xfrm>
            <a:off x="1641285" y="3350760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E00A8-ECE5-91AD-B81D-4A0C3500659D}"/>
              </a:ext>
            </a:extLst>
          </p:cNvPr>
          <p:cNvSpPr/>
          <p:nvPr/>
        </p:nvSpPr>
        <p:spPr>
          <a:xfrm>
            <a:off x="11017348" y="346888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C5D11-1219-CBEA-1F22-1186766458DC}"/>
              </a:ext>
            </a:extLst>
          </p:cNvPr>
          <p:cNvSpPr txBox="1"/>
          <p:nvPr/>
        </p:nvSpPr>
        <p:spPr>
          <a:xfrm>
            <a:off x="9129207" y="2436645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0AE38-2C6F-4BAD-4D65-F4652EA91DAA}"/>
              </a:ext>
            </a:extLst>
          </p:cNvPr>
          <p:cNvSpPr/>
          <p:nvPr/>
        </p:nvSpPr>
        <p:spPr>
          <a:xfrm>
            <a:off x="565147" y="6901959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FD514B-ABF3-0CD7-99FA-12758C48926D}"/>
              </a:ext>
            </a:extLst>
          </p:cNvPr>
          <p:cNvSpPr/>
          <p:nvPr/>
        </p:nvSpPr>
        <p:spPr>
          <a:xfrm>
            <a:off x="660080" y="7280930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28B95-B92D-8E8D-5E18-135787F35136}"/>
              </a:ext>
            </a:extLst>
          </p:cNvPr>
          <p:cNvSpPr txBox="1"/>
          <p:nvPr/>
        </p:nvSpPr>
        <p:spPr>
          <a:xfrm>
            <a:off x="742925" y="7882327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494A65-0738-4151-1160-C7550BC34D93}"/>
              </a:ext>
            </a:extLst>
          </p:cNvPr>
          <p:cNvSpPr txBox="1"/>
          <p:nvPr/>
        </p:nvSpPr>
        <p:spPr>
          <a:xfrm>
            <a:off x="2240811" y="6951904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EB791E-9EB7-467F-7C90-BBB25A218EF7}"/>
              </a:ext>
            </a:extLst>
          </p:cNvPr>
          <p:cNvSpPr/>
          <p:nvPr/>
        </p:nvSpPr>
        <p:spPr>
          <a:xfrm>
            <a:off x="3490842" y="7716874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8CDA68-1881-EC49-2078-9A4CC431B52C}"/>
              </a:ext>
            </a:extLst>
          </p:cNvPr>
          <p:cNvSpPr/>
          <p:nvPr/>
        </p:nvSpPr>
        <p:spPr>
          <a:xfrm>
            <a:off x="5645693" y="7923788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9CB465-9422-EDBC-3B80-776CDC91A42D}"/>
              </a:ext>
            </a:extLst>
          </p:cNvPr>
          <p:cNvSpPr txBox="1"/>
          <p:nvPr/>
        </p:nvSpPr>
        <p:spPr>
          <a:xfrm>
            <a:off x="4523556" y="6954437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5C5936-D0E8-6B5D-A9B8-77E1CD2302B3}"/>
              </a:ext>
            </a:extLst>
          </p:cNvPr>
          <p:cNvSpPr/>
          <p:nvPr/>
        </p:nvSpPr>
        <p:spPr>
          <a:xfrm>
            <a:off x="8026799" y="8429203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274C43-681C-3DDF-F719-108B2379709D}"/>
              </a:ext>
            </a:extLst>
          </p:cNvPr>
          <p:cNvSpPr/>
          <p:nvPr/>
        </p:nvSpPr>
        <p:spPr>
          <a:xfrm>
            <a:off x="8026800" y="7672582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451C1-A850-E742-81E7-80EB7A091A19}"/>
              </a:ext>
            </a:extLst>
          </p:cNvPr>
          <p:cNvSpPr txBox="1"/>
          <p:nvPr/>
        </p:nvSpPr>
        <p:spPr>
          <a:xfrm>
            <a:off x="7042284" y="6925849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C2A77C-133B-B40C-112B-E0ADB7ACC691}"/>
              </a:ext>
            </a:extLst>
          </p:cNvPr>
          <p:cNvSpPr txBox="1"/>
          <p:nvPr/>
        </p:nvSpPr>
        <p:spPr>
          <a:xfrm>
            <a:off x="565146" y="6905738"/>
            <a:ext cx="215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A80D0D-53C8-D598-1E75-E1DE0C8D2DF4}"/>
              </a:ext>
            </a:extLst>
          </p:cNvPr>
          <p:cNvSpPr/>
          <p:nvPr/>
        </p:nvSpPr>
        <p:spPr>
          <a:xfrm>
            <a:off x="10946259" y="7740610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0024C3-427E-074E-F72A-3D11D813189A}"/>
              </a:ext>
            </a:extLst>
          </p:cNvPr>
          <p:cNvSpPr/>
          <p:nvPr/>
        </p:nvSpPr>
        <p:spPr>
          <a:xfrm>
            <a:off x="10946259" y="8496321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34EAC4-9118-5EFA-C629-051AB442CB14}"/>
              </a:ext>
            </a:extLst>
          </p:cNvPr>
          <p:cNvSpPr txBox="1"/>
          <p:nvPr/>
        </p:nvSpPr>
        <p:spPr>
          <a:xfrm>
            <a:off x="9855696" y="6940183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0DA3CFD-DF34-5BFA-447F-2FD26573CCE6}"/>
              </a:ext>
            </a:extLst>
          </p:cNvPr>
          <p:cNvSpPr/>
          <p:nvPr/>
        </p:nvSpPr>
        <p:spPr>
          <a:xfrm>
            <a:off x="2586256" y="80018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DD47306-D563-8535-EA13-D52126DC6A3F}"/>
              </a:ext>
            </a:extLst>
          </p:cNvPr>
          <p:cNvSpPr/>
          <p:nvPr/>
        </p:nvSpPr>
        <p:spPr>
          <a:xfrm>
            <a:off x="4649190" y="802097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E69C668-FF94-8985-525A-7176CFD93FAE}"/>
              </a:ext>
            </a:extLst>
          </p:cNvPr>
          <p:cNvSpPr/>
          <p:nvPr/>
        </p:nvSpPr>
        <p:spPr>
          <a:xfrm rot="20845402">
            <a:off x="6705725" y="7861403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634B07-7863-5F24-3ADE-10C93194FDDE}"/>
              </a:ext>
            </a:extLst>
          </p:cNvPr>
          <p:cNvSpPr/>
          <p:nvPr/>
        </p:nvSpPr>
        <p:spPr>
          <a:xfrm rot="1065496">
            <a:off x="6724492" y="8412889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3B1BB7D-33A5-0804-7FE1-2D0137A302F3}"/>
              </a:ext>
            </a:extLst>
          </p:cNvPr>
          <p:cNvSpPr/>
          <p:nvPr/>
        </p:nvSpPr>
        <p:spPr>
          <a:xfrm>
            <a:off x="9508983" y="858597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3EB497-4AF2-5BBA-4AE1-FC01A82A4434}"/>
              </a:ext>
            </a:extLst>
          </p:cNvPr>
          <p:cNvSpPr/>
          <p:nvPr/>
        </p:nvSpPr>
        <p:spPr>
          <a:xfrm>
            <a:off x="9499883" y="776821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E704E-E507-5F5E-957A-A85012A5017C}"/>
              </a:ext>
            </a:extLst>
          </p:cNvPr>
          <p:cNvSpPr/>
          <p:nvPr/>
        </p:nvSpPr>
        <p:spPr>
          <a:xfrm>
            <a:off x="565148" y="4637274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DFCCF-E15F-A7AA-F2E0-EE038C346C28}"/>
              </a:ext>
            </a:extLst>
          </p:cNvPr>
          <p:cNvSpPr txBox="1"/>
          <p:nvPr/>
        </p:nvSpPr>
        <p:spPr>
          <a:xfrm>
            <a:off x="2717419" y="4668361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4371A-3527-EC39-FAF2-0AB2E2EE3423}"/>
              </a:ext>
            </a:extLst>
          </p:cNvPr>
          <p:cNvSpPr/>
          <p:nvPr/>
        </p:nvSpPr>
        <p:spPr>
          <a:xfrm>
            <a:off x="9003954" y="582294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1D829-4CD4-6903-0AE8-529FE74190B3}"/>
              </a:ext>
            </a:extLst>
          </p:cNvPr>
          <p:cNvSpPr txBox="1"/>
          <p:nvPr/>
        </p:nvSpPr>
        <p:spPr>
          <a:xfrm>
            <a:off x="565652" y="4649367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40E495-EB25-6ABE-C7A6-D4C1372B8F67}"/>
              </a:ext>
            </a:extLst>
          </p:cNvPr>
          <p:cNvSpPr/>
          <p:nvPr/>
        </p:nvSpPr>
        <p:spPr>
          <a:xfrm>
            <a:off x="742926" y="5027966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687330E-E6F3-C130-BB5F-628F7927CB32}"/>
              </a:ext>
            </a:extLst>
          </p:cNvPr>
          <p:cNvSpPr/>
          <p:nvPr/>
        </p:nvSpPr>
        <p:spPr>
          <a:xfrm>
            <a:off x="2824966" y="571300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25CB0-0BA7-74DE-9416-6A96CF40217B}"/>
              </a:ext>
            </a:extLst>
          </p:cNvPr>
          <p:cNvSpPr txBox="1"/>
          <p:nvPr/>
        </p:nvSpPr>
        <p:spPr>
          <a:xfrm>
            <a:off x="790220" y="55923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8796A0-D376-CC5D-36C2-E6CCCBF461B7}"/>
              </a:ext>
            </a:extLst>
          </p:cNvPr>
          <p:cNvSpPr/>
          <p:nvPr/>
        </p:nvSpPr>
        <p:spPr>
          <a:xfrm>
            <a:off x="11017347" y="5747488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D3200-55DC-4A25-4EF9-12AEFBA26961}"/>
              </a:ext>
            </a:extLst>
          </p:cNvPr>
          <p:cNvSpPr txBox="1"/>
          <p:nvPr/>
        </p:nvSpPr>
        <p:spPr>
          <a:xfrm>
            <a:off x="9129206" y="4715248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5DC0D-75E3-E0B0-ACBA-FEF03267419A}"/>
              </a:ext>
            </a:extLst>
          </p:cNvPr>
          <p:cNvSpPr/>
          <p:nvPr/>
        </p:nvSpPr>
        <p:spPr>
          <a:xfrm>
            <a:off x="3937837" y="5239563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26FD2A-CDD6-7287-B808-951E9077CB11}"/>
              </a:ext>
            </a:extLst>
          </p:cNvPr>
          <p:cNvSpPr/>
          <p:nvPr/>
        </p:nvSpPr>
        <p:spPr>
          <a:xfrm>
            <a:off x="5960053" y="578288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DDE166-A955-9EEA-12E0-4F2235646129}"/>
              </a:ext>
            </a:extLst>
          </p:cNvPr>
          <p:cNvSpPr/>
          <p:nvPr/>
        </p:nvSpPr>
        <p:spPr>
          <a:xfrm>
            <a:off x="7260020" y="5453912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4B0BF8-797E-1B8B-04CE-8B750CB19800}"/>
              </a:ext>
            </a:extLst>
          </p:cNvPr>
          <p:cNvSpPr txBox="1"/>
          <p:nvPr/>
        </p:nvSpPr>
        <p:spPr>
          <a:xfrm>
            <a:off x="6598463" y="4765071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</p:spTree>
    <p:extLst>
      <p:ext uri="{BB962C8B-B14F-4D97-AF65-F5344CB8AC3E}">
        <p14:creationId xmlns:p14="http://schemas.microsoft.com/office/powerpoint/2010/main" val="342027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896</Words>
  <Application>Microsoft Office PowerPoint</Application>
  <PresentationFormat>Widescreen</PresentationFormat>
  <Paragraphs>149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Overview</vt:lpstr>
      <vt:lpstr>Normal procedure for target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Enrico Armelloni</dc:creator>
  <cp:lastModifiedBy>Enrico Armelloni</cp:lastModifiedBy>
  <cp:revision>2</cp:revision>
  <dcterms:created xsi:type="dcterms:W3CDTF">2024-10-23T10:30:47Z</dcterms:created>
  <dcterms:modified xsi:type="dcterms:W3CDTF">2024-10-31T08:57:44Z</dcterms:modified>
</cp:coreProperties>
</file>